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3" r:id="rId4"/>
    <p:sldMasterId id="2147483719" r:id="rId5"/>
  </p:sldMasterIdLst>
  <p:notesMasterIdLst>
    <p:notesMasterId r:id="rId16"/>
  </p:notesMasterIdLst>
  <p:sldIdLst>
    <p:sldId id="275" r:id="rId6"/>
    <p:sldId id="274" r:id="rId7"/>
    <p:sldId id="290" r:id="rId8"/>
    <p:sldId id="299" r:id="rId9"/>
    <p:sldId id="256" r:id="rId10"/>
    <p:sldId id="302" r:id="rId11"/>
    <p:sldId id="309" r:id="rId12"/>
    <p:sldId id="294" r:id="rId13"/>
    <p:sldId id="317" r:id="rId14"/>
    <p:sldId id="316" r:id="rId15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Valérie Turgeon" initials="VT" lastIdx="1" clrIdx="0">
    <p:extLst>
      <p:ext uri="{19B8F6BF-5375-455C-9EA6-DF929625EA0E}">
        <p15:presenceInfo xmlns:p15="http://schemas.microsoft.com/office/powerpoint/2012/main" userId="90b4337e18031f43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DDF35C73-1D7D-49E7-8BC0-5742ADF84BD0}" v="83" dt="2021-09-13T14:15:06.564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yle moyen 2 - Accentuation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Style moyen 2 - Accentuation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ABFCF23-3B69-468F-B69F-88F6DE6A72F2}" styleName="Style moyen 1 - Accentuation 5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5"/>
              </a:solidFill>
            </a:ln>
          </a:left>
          <a:right>
            <a:ln w="12700" cmpd="sng">
              <a:solidFill>
                <a:schemeClr val="accent5"/>
              </a:solidFill>
            </a:ln>
          </a:right>
          <a:top>
            <a:ln w="12700" cmpd="sng">
              <a:solidFill>
                <a:schemeClr val="accent5"/>
              </a:solidFill>
            </a:ln>
          </a:top>
          <a:bottom>
            <a:ln w="12700" cmpd="sng">
              <a:solidFill>
                <a:schemeClr val="accent5"/>
              </a:solidFill>
            </a:ln>
          </a:bottom>
          <a:insideH>
            <a:ln w="12700" cmpd="sng">
              <a:solidFill>
                <a:schemeClr val="accent5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5">
              <a:tint val="20000"/>
            </a:schemeClr>
          </a:solidFill>
        </a:fill>
      </a:tcStyle>
    </a:band1H>
    <a:band1V>
      <a:tcStyle>
        <a:tcBdr/>
        <a:fill>
          <a:solidFill>
            <a:schemeClr val="accent5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5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5"/>
          </a:solidFill>
        </a:fill>
      </a:tcStyle>
    </a:firstRow>
  </a:tblStyle>
  <a:tblStyle styleId="{85BE263C-DBD7-4A20-BB59-AAB30ACAA65A}" styleName="Style moyen 3 - Accentuation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E25E649-3F16-4E02-A733-19D2CDBF48F0}" styleName="Style moyen 3 - Accentuation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4157" autoAdjust="0"/>
  </p:normalViewPr>
  <p:slideViewPr>
    <p:cSldViewPr>
      <p:cViewPr varScale="1">
        <p:scale>
          <a:sx n="83" d="100"/>
          <a:sy n="83" d="100"/>
        </p:scale>
        <p:origin x="102" y="96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presProps" Target="presProps.xml"/><Relationship Id="rId3" Type="http://schemas.openxmlformats.org/officeDocument/2006/relationships/customXml" Target="../customXml/item3.xml"/><Relationship Id="rId21" Type="http://schemas.openxmlformats.org/officeDocument/2006/relationships/tableStyles" Target="tableStyles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commentAuthors" Target="commentAuthors.xml"/><Relationship Id="rId2" Type="http://schemas.openxmlformats.org/officeDocument/2006/relationships/customXml" Target="../customXml/item2.xml"/><Relationship Id="rId16" Type="http://schemas.openxmlformats.org/officeDocument/2006/relationships/notesMaster" Target="notesMasters/notesMaster1.xml"/><Relationship Id="rId20" Type="http://schemas.openxmlformats.org/officeDocument/2006/relationships/theme" Target="theme/theme1.xml"/><Relationship Id="rId1" Type="http://schemas.openxmlformats.org/officeDocument/2006/relationships/customXml" Target="../customXml/item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5" Type="http://schemas.openxmlformats.org/officeDocument/2006/relationships/slideMaster" Target="slideMasters/slideMaster2.xml"/><Relationship Id="rId15" Type="http://schemas.openxmlformats.org/officeDocument/2006/relationships/slide" Target="slides/slide10.xml"/><Relationship Id="rId23" Type="http://schemas.microsoft.com/office/2015/10/relationships/revisionInfo" Target="revisionInfo.xml"/><Relationship Id="rId10" Type="http://schemas.openxmlformats.org/officeDocument/2006/relationships/slide" Target="slides/slide5.xml"/><Relationship Id="rId19" Type="http://schemas.openxmlformats.org/officeDocument/2006/relationships/viewProps" Target="view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microsoft.com/office/2016/11/relationships/changesInfo" Target="changesInfos/changesInfo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Turgeon Valérie" userId="1b450f87-bfaa-4071-9d8b-ae7ea46261a8" providerId="ADAL" clId="{DDF35C73-1D7D-49E7-8BC0-5742ADF84BD0}"/>
    <pc:docChg chg="undo custSel modSld">
      <pc:chgData name="Turgeon Valérie" userId="1b450f87-bfaa-4071-9d8b-ae7ea46261a8" providerId="ADAL" clId="{DDF35C73-1D7D-49E7-8BC0-5742ADF84BD0}" dt="2021-09-14T10:09:27.878" v="323" actId="404"/>
      <pc:docMkLst>
        <pc:docMk/>
      </pc:docMkLst>
      <pc:sldChg chg="modSp">
        <pc:chgData name="Turgeon Valérie" userId="1b450f87-bfaa-4071-9d8b-ae7ea46261a8" providerId="ADAL" clId="{DDF35C73-1D7D-49E7-8BC0-5742ADF84BD0}" dt="2021-09-13T13:40:24.563" v="0" actId="6549"/>
        <pc:sldMkLst>
          <pc:docMk/>
          <pc:sldMk cId="1356428131" sldId="275"/>
        </pc:sldMkLst>
        <pc:spChg chg="mod">
          <ac:chgData name="Turgeon Valérie" userId="1b450f87-bfaa-4071-9d8b-ae7ea46261a8" providerId="ADAL" clId="{DDF35C73-1D7D-49E7-8BC0-5742ADF84BD0}" dt="2021-09-13T13:40:24.563" v="0" actId="6549"/>
          <ac:spMkLst>
            <pc:docMk/>
            <pc:sldMk cId="1356428131" sldId="275"/>
            <ac:spMk id="39" creationId="{00000000-0000-0000-0000-000000000000}"/>
          </ac:spMkLst>
        </pc:spChg>
      </pc:sldChg>
      <pc:sldChg chg="addSp modSp mod modAnim">
        <pc:chgData name="Turgeon Valérie" userId="1b450f87-bfaa-4071-9d8b-ae7ea46261a8" providerId="ADAL" clId="{DDF35C73-1D7D-49E7-8BC0-5742ADF84BD0}" dt="2021-09-13T13:54:27.552" v="190"/>
        <pc:sldMkLst>
          <pc:docMk/>
          <pc:sldMk cId="3434665300" sldId="294"/>
        </pc:sldMkLst>
        <pc:spChg chg="add mod">
          <ac:chgData name="Turgeon Valérie" userId="1b450f87-bfaa-4071-9d8b-ae7ea46261a8" providerId="ADAL" clId="{DDF35C73-1D7D-49E7-8BC0-5742ADF84BD0}" dt="2021-09-13T13:53:18.659" v="188" actId="207"/>
          <ac:spMkLst>
            <pc:docMk/>
            <pc:sldMk cId="3434665300" sldId="294"/>
            <ac:spMk id="9" creationId="{02BC8934-2B5F-4100-A15B-2AA74F8BF4F1}"/>
          </ac:spMkLst>
        </pc:spChg>
        <pc:graphicFrameChg chg="mod">
          <ac:chgData name="Turgeon Valérie" userId="1b450f87-bfaa-4071-9d8b-ae7ea46261a8" providerId="ADAL" clId="{DDF35C73-1D7D-49E7-8BC0-5742ADF84BD0}" dt="2021-09-13T13:48:23.107" v="118" actId="1076"/>
          <ac:graphicFrameMkLst>
            <pc:docMk/>
            <pc:sldMk cId="3434665300" sldId="294"/>
            <ac:graphicFrameMk id="3" creationId="{3EA41E7A-5096-41E3-8F25-DFE75522C7F4}"/>
          </ac:graphicFrameMkLst>
        </pc:graphicFrameChg>
        <pc:picChg chg="mod">
          <ac:chgData name="Turgeon Valérie" userId="1b450f87-bfaa-4071-9d8b-ae7ea46261a8" providerId="ADAL" clId="{DDF35C73-1D7D-49E7-8BC0-5742ADF84BD0}" dt="2021-09-13T13:48:23.107" v="118" actId="1076"/>
          <ac:picMkLst>
            <pc:docMk/>
            <pc:sldMk cId="3434665300" sldId="294"/>
            <ac:picMk id="7" creationId="{17917C8A-A28B-4691-A20A-DF86A7363550}"/>
          </ac:picMkLst>
        </pc:picChg>
        <pc:picChg chg="add mod">
          <ac:chgData name="Turgeon Valérie" userId="1b450f87-bfaa-4071-9d8b-ae7ea46261a8" providerId="ADAL" clId="{DDF35C73-1D7D-49E7-8BC0-5742ADF84BD0}" dt="2021-09-13T13:52:28.572" v="120" actId="1076"/>
          <ac:picMkLst>
            <pc:docMk/>
            <pc:sldMk cId="3434665300" sldId="294"/>
            <ac:picMk id="8" creationId="{B15C2173-19EB-44D1-BD27-B5D0015F1472}"/>
          </ac:picMkLst>
        </pc:picChg>
        <pc:picChg chg="mod">
          <ac:chgData name="Turgeon Valérie" userId="1b450f87-bfaa-4071-9d8b-ae7ea46261a8" providerId="ADAL" clId="{DDF35C73-1D7D-49E7-8BC0-5742ADF84BD0}" dt="2021-09-13T13:48:23.107" v="118" actId="1076"/>
          <ac:picMkLst>
            <pc:docMk/>
            <pc:sldMk cId="3434665300" sldId="294"/>
            <ac:picMk id="11" creationId="{10611917-3497-458C-87B2-9617094AC6EC}"/>
          </ac:picMkLst>
        </pc:picChg>
        <pc:picChg chg="mod">
          <ac:chgData name="Turgeon Valérie" userId="1b450f87-bfaa-4071-9d8b-ae7ea46261a8" providerId="ADAL" clId="{DDF35C73-1D7D-49E7-8BC0-5742ADF84BD0}" dt="2021-09-13T13:48:23.107" v="118" actId="1076"/>
          <ac:picMkLst>
            <pc:docMk/>
            <pc:sldMk cId="3434665300" sldId="294"/>
            <ac:picMk id="17" creationId="{18742C22-C708-440B-8353-060CDF06BB24}"/>
          </ac:picMkLst>
        </pc:picChg>
      </pc:sldChg>
      <pc:sldChg chg="addSp modSp mod">
        <pc:chgData name="Turgeon Valérie" userId="1b450f87-bfaa-4071-9d8b-ae7ea46261a8" providerId="ADAL" clId="{DDF35C73-1D7D-49E7-8BC0-5742ADF84BD0}" dt="2021-09-13T14:15:27.597" v="214" actId="1035"/>
        <pc:sldMkLst>
          <pc:docMk/>
          <pc:sldMk cId="1579930883" sldId="299"/>
        </pc:sldMkLst>
        <pc:picChg chg="add mod">
          <ac:chgData name="Turgeon Valérie" userId="1b450f87-bfaa-4071-9d8b-ae7ea46261a8" providerId="ADAL" clId="{DDF35C73-1D7D-49E7-8BC0-5742ADF84BD0}" dt="2021-09-13T14:13:29.211" v="194" actId="1076"/>
          <ac:picMkLst>
            <pc:docMk/>
            <pc:sldMk cId="1579930883" sldId="299"/>
            <ac:picMk id="3" creationId="{3F14CA77-C308-4249-9FA5-AD16C71EAAE7}"/>
          </ac:picMkLst>
        </pc:picChg>
        <pc:picChg chg="add mod">
          <ac:chgData name="Turgeon Valérie" userId="1b450f87-bfaa-4071-9d8b-ae7ea46261a8" providerId="ADAL" clId="{DDF35C73-1D7D-49E7-8BC0-5742ADF84BD0}" dt="2021-09-13T14:13:56.443" v="199" actId="1076"/>
          <ac:picMkLst>
            <pc:docMk/>
            <pc:sldMk cId="1579930883" sldId="299"/>
            <ac:picMk id="7" creationId="{1F068A0A-96DA-40FF-A751-1E0B01F727F0}"/>
          </ac:picMkLst>
        </pc:picChg>
        <pc:picChg chg="add mod">
          <ac:chgData name="Turgeon Valérie" userId="1b450f87-bfaa-4071-9d8b-ae7ea46261a8" providerId="ADAL" clId="{DDF35C73-1D7D-49E7-8BC0-5742ADF84BD0}" dt="2021-09-13T14:15:27.597" v="214" actId="1035"/>
          <ac:picMkLst>
            <pc:docMk/>
            <pc:sldMk cId="1579930883" sldId="299"/>
            <ac:picMk id="10" creationId="{A1162288-ED24-4C4D-8E97-3B7A0BCD0FDF}"/>
          </ac:picMkLst>
        </pc:picChg>
      </pc:sldChg>
      <pc:sldChg chg="modSp mod">
        <pc:chgData name="Turgeon Valérie" userId="1b450f87-bfaa-4071-9d8b-ae7ea46261a8" providerId="ADAL" clId="{DDF35C73-1D7D-49E7-8BC0-5742ADF84BD0}" dt="2021-09-14T10:09:27.878" v="323" actId="404"/>
        <pc:sldMkLst>
          <pc:docMk/>
          <pc:sldMk cId="2047882743" sldId="302"/>
        </pc:sldMkLst>
        <pc:spChg chg="mod">
          <ac:chgData name="Turgeon Valérie" userId="1b450f87-bfaa-4071-9d8b-ae7ea46261a8" providerId="ADAL" clId="{DDF35C73-1D7D-49E7-8BC0-5742ADF84BD0}" dt="2021-09-13T13:45:00.070" v="14" actId="108"/>
          <ac:spMkLst>
            <pc:docMk/>
            <pc:sldMk cId="2047882743" sldId="302"/>
            <ac:spMk id="5" creationId="{00000000-0000-0000-0000-000000000000}"/>
          </ac:spMkLst>
        </pc:spChg>
        <pc:spChg chg="mod">
          <ac:chgData name="Turgeon Valérie" userId="1b450f87-bfaa-4071-9d8b-ae7ea46261a8" providerId="ADAL" clId="{DDF35C73-1D7D-49E7-8BC0-5742ADF84BD0}" dt="2021-09-14T10:09:27.878" v="323" actId="404"/>
          <ac:spMkLst>
            <pc:docMk/>
            <pc:sldMk cId="2047882743" sldId="302"/>
            <ac:spMk id="6" creationId="{00000000-0000-0000-0000-000000000000}"/>
          </ac:spMkLst>
        </pc:spChg>
      </pc:sldChg>
      <pc:sldChg chg="modSp mod">
        <pc:chgData name="Turgeon Valérie" userId="1b450f87-bfaa-4071-9d8b-ae7ea46261a8" providerId="ADAL" clId="{DDF35C73-1D7D-49E7-8BC0-5742ADF84BD0}" dt="2021-09-13T13:47:55.311" v="115" actId="207"/>
        <pc:sldMkLst>
          <pc:docMk/>
          <pc:sldMk cId="2674063956" sldId="309"/>
        </pc:sldMkLst>
        <pc:spChg chg="mod">
          <ac:chgData name="Turgeon Valérie" userId="1b450f87-bfaa-4071-9d8b-ae7ea46261a8" providerId="ADAL" clId="{DDF35C73-1D7D-49E7-8BC0-5742ADF84BD0}" dt="2021-09-13T13:47:26.230" v="108" actId="20577"/>
          <ac:spMkLst>
            <pc:docMk/>
            <pc:sldMk cId="2674063956" sldId="309"/>
            <ac:spMk id="2" creationId="{0AD56321-CD1A-420C-88B1-14D44224D481}"/>
          </ac:spMkLst>
        </pc:spChg>
        <pc:spChg chg="mod">
          <ac:chgData name="Turgeon Valérie" userId="1b450f87-bfaa-4071-9d8b-ae7ea46261a8" providerId="ADAL" clId="{DDF35C73-1D7D-49E7-8BC0-5742ADF84BD0}" dt="2021-09-13T13:47:55.311" v="115" actId="207"/>
          <ac:spMkLst>
            <pc:docMk/>
            <pc:sldMk cId="2674063956" sldId="309"/>
            <ac:spMk id="3" creationId="{19FD1F71-A98B-437F-9F34-92EFEB638286}"/>
          </ac:spMkLst>
        </pc:spChg>
      </pc:sldChg>
    </pc:docChg>
  </pc:docChgLst>
  <pc:docChgLst>
    <pc:chgData name="Turgeon Valérie" userId="1b450f87-bfaa-4071-9d8b-ae7ea46261a8" providerId="ADAL" clId="{6E02BD12-2798-4053-9E32-CF53673BCC18}"/>
    <pc:docChg chg="custSel addSld delSld modSld">
      <pc:chgData name="Turgeon Valérie" userId="1b450f87-bfaa-4071-9d8b-ae7ea46261a8" providerId="ADAL" clId="{6E02BD12-2798-4053-9E32-CF53673BCC18}" dt="2021-09-14T11:44:10.101" v="19" actId="47"/>
      <pc:docMkLst>
        <pc:docMk/>
      </pc:docMkLst>
      <pc:sldChg chg="delSp modSp del mod">
        <pc:chgData name="Turgeon Valérie" userId="1b450f87-bfaa-4071-9d8b-ae7ea46261a8" providerId="ADAL" clId="{6E02BD12-2798-4053-9E32-CF53673BCC18}" dt="2021-09-14T11:44:10.101" v="19" actId="47"/>
        <pc:sldMkLst>
          <pc:docMk/>
          <pc:sldMk cId="2452893735" sldId="301"/>
        </pc:sldMkLst>
        <pc:spChg chg="mod">
          <ac:chgData name="Turgeon Valérie" userId="1b450f87-bfaa-4071-9d8b-ae7ea46261a8" providerId="ADAL" clId="{6E02BD12-2798-4053-9E32-CF53673BCC18}" dt="2021-09-14T10:11:33.149" v="17" actId="20577"/>
          <ac:spMkLst>
            <pc:docMk/>
            <pc:sldMk cId="2452893735" sldId="301"/>
            <ac:spMk id="27" creationId="{00000000-0000-0000-0000-000000000000}"/>
          </ac:spMkLst>
        </pc:spChg>
        <pc:picChg chg="del">
          <ac:chgData name="Turgeon Valérie" userId="1b450f87-bfaa-4071-9d8b-ae7ea46261a8" providerId="ADAL" clId="{6E02BD12-2798-4053-9E32-CF53673BCC18}" dt="2021-09-14T10:11:37.877" v="18" actId="478"/>
          <ac:picMkLst>
            <pc:docMk/>
            <pc:sldMk cId="2452893735" sldId="301"/>
            <ac:picMk id="2" creationId="{7AC7D16F-CCEE-438B-953D-475692C6DFEA}"/>
          </ac:picMkLst>
        </pc:picChg>
      </pc:sldChg>
      <pc:sldChg chg="add">
        <pc:chgData name="Turgeon Valérie" userId="1b450f87-bfaa-4071-9d8b-ae7ea46261a8" providerId="ADAL" clId="{6E02BD12-2798-4053-9E32-CF53673BCC18}" dt="2021-09-14T10:11:22.077" v="0" actId="2890"/>
        <pc:sldMkLst>
          <pc:docMk/>
          <pc:sldMk cId="2144198938" sldId="317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B90FF656-337A-4722-A709-9E373BCAD6E2}" type="doc">
      <dgm:prSet loTypeId="urn:microsoft.com/office/officeart/2005/8/layout/list1" loCatId="list" qsTypeId="urn:microsoft.com/office/officeart/2005/8/quickstyle/3d1" qsCatId="3D" csTypeId="urn:microsoft.com/office/officeart/2005/8/colors/colorful2" csCatId="colorful" phldr="1"/>
      <dgm:spPr/>
      <dgm:t>
        <a:bodyPr/>
        <a:lstStyle/>
        <a:p>
          <a:endParaRPr lang="fr-FR"/>
        </a:p>
      </dgm:t>
    </dgm:pt>
    <dgm:pt modelId="{C4D68AEF-56E2-4960-B7D5-BC09C4C9C63F}">
      <dgm:prSet phldrT="[Texte]"/>
      <dgm:spPr/>
      <dgm:t>
        <a:bodyPr/>
        <a:lstStyle/>
        <a:p>
          <a:r>
            <a:rPr lang="fr-CA" dirty="0"/>
            <a:t>MS Test</a:t>
          </a:r>
          <a:endParaRPr lang="fr-FR" dirty="0"/>
        </a:p>
      </dgm:t>
    </dgm:pt>
    <dgm:pt modelId="{2EADE9E3-0CBF-4D20-B72C-222C9FA63685}" type="parTrans" cxnId="{D96CBEBE-E3DC-4BCD-80ED-C3C91A91BA1F}">
      <dgm:prSet/>
      <dgm:spPr/>
      <dgm:t>
        <a:bodyPr/>
        <a:lstStyle/>
        <a:p>
          <a:endParaRPr lang="fr-FR"/>
        </a:p>
      </dgm:t>
    </dgm:pt>
    <dgm:pt modelId="{3CFA176A-6571-4C92-ADFD-CD38DE25A8D5}" type="sibTrans" cxnId="{D96CBEBE-E3DC-4BCD-80ED-C3C91A91BA1F}">
      <dgm:prSet/>
      <dgm:spPr/>
      <dgm:t>
        <a:bodyPr/>
        <a:lstStyle/>
        <a:p>
          <a:endParaRPr lang="fr-FR"/>
        </a:p>
      </dgm:t>
    </dgm:pt>
    <dgm:pt modelId="{F1DC8738-8120-42AF-965D-A79F8EF8FBC4}">
      <dgm:prSet phldrT="[Texte]"/>
      <dgm:spPr/>
      <dgm:t>
        <a:bodyPr/>
        <a:lstStyle/>
        <a:p>
          <a:r>
            <a:rPr lang="fr-CA" dirty="0" err="1"/>
            <a:t>NUnit</a:t>
          </a:r>
          <a:endParaRPr lang="fr-FR" dirty="0"/>
        </a:p>
      </dgm:t>
    </dgm:pt>
    <dgm:pt modelId="{29B38205-FB88-4C32-A4D4-449A35D22698}" type="parTrans" cxnId="{E787B5B6-D5BF-4741-A3E8-E089625D75EE}">
      <dgm:prSet/>
      <dgm:spPr/>
      <dgm:t>
        <a:bodyPr/>
        <a:lstStyle/>
        <a:p>
          <a:endParaRPr lang="fr-FR"/>
        </a:p>
      </dgm:t>
    </dgm:pt>
    <dgm:pt modelId="{7E96573A-CCA4-4853-8993-1536CE9A154B}" type="sibTrans" cxnId="{E787B5B6-D5BF-4741-A3E8-E089625D75EE}">
      <dgm:prSet/>
      <dgm:spPr/>
      <dgm:t>
        <a:bodyPr/>
        <a:lstStyle/>
        <a:p>
          <a:endParaRPr lang="fr-FR"/>
        </a:p>
      </dgm:t>
    </dgm:pt>
    <dgm:pt modelId="{EA77585E-736F-4769-9E87-A39F1D5D2CE6}">
      <dgm:prSet phldrT="[Texte]"/>
      <dgm:spPr/>
      <dgm:t>
        <a:bodyPr/>
        <a:lstStyle/>
        <a:p>
          <a:r>
            <a:rPr lang="fr-FR" dirty="0" err="1"/>
            <a:t>xUnit</a:t>
          </a:r>
          <a:endParaRPr lang="fr-FR" dirty="0"/>
        </a:p>
      </dgm:t>
    </dgm:pt>
    <dgm:pt modelId="{B7810F04-B1A1-4565-89E0-3F4AEB7B94FD}" type="parTrans" cxnId="{6561E4C7-E384-42C0-9D6C-294627A6A8F3}">
      <dgm:prSet/>
      <dgm:spPr/>
      <dgm:t>
        <a:bodyPr/>
        <a:lstStyle/>
        <a:p>
          <a:endParaRPr lang="fr-FR"/>
        </a:p>
      </dgm:t>
    </dgm:pt>
    <dgm:pt modelId="{08D48543-B83F-4636-B132-07766A54B2F2}" type="sibTrans" cxnId="{6561E4C7-E384-42C0-9D6C-294627A6A8F3}">
      <dgm:prSet/>
      <dgm:spPr/>
      <dgm:t>
        <a:bodyPr/>
        <a:lstStyle/>
        <a:p>
          <a:endParaRPr lang="fr-FR"/>
        </a:p>
      </dgm:t>
    </dgm:pt>
    <dgm:pt modelId="{F5D28088-A207-4E71-ADBD-33A592B3DF20}">
      <dgm:prSet phldrT="[Texte]"/>
      <dgm:spPr/>
      <dgm:t>
        <a:bodyPr/>
        <a:lstStyle/>
        <a:p>
          <a:r>
            <a:rPr lang="fr-FR" dirty="0"/>
            <a:t>Créé par MS</a:t>
          </a:r>
        </a:p>
      </dgm:t>
    </dgm:pt>
    <dgm:pt modelId="{1968F346-6366-42CF-AE10-08514FF0FC42}" type="parTrans" cxnId="{AA2EDA73-20E9-40C6-817E-FC86263BA4C1}">
      <dgm:prSet/>
      <dgm:spPr/>
      <dgm:t>
        <a:bodyPr/>
        <a:lstStyle/>
        <a:p>
          <a:endParaRPr lang="fr-FR"/>
        </a:p>
      </dgm:t>
    </dgm:pt>
    <dgm:pt modelId="{9A2E6A59-DC15-406E-89D4-D05AA26F5A02}" type="sibTrans" cxnId="{AA2EDA73-20E9-40C6-817E-FC86263BA4C1}">
      <dgm:prSet/>
      <dgm:spPr/>
      <dgm:t>
        <a:bodyPr/>
        <a:lstStyle/>
        <a:p>
          <a:endParaRPr lang="fr-FR"/>
        </a:p>
      </dgm:t>
    </dgm:pt>
    <dgm:pt modelId="{9BEE094B-7746-4AF7-8B76-3143BECCF34B}">
      <dgm:prSet phldrT="[Texte]"/>
      <dgm:spPr/>
      <dgm:t>
        <a:bodyPr/>
        <a:lstStyle/>
        <a:p>
          <a:r>
            <a:rPr lang="fr-FR" dirty="0"/>
            <a:t>Plus ancien (2006)</a:t>
          </a:r>
        </a:p>
      </dgm:t>
    </dgm:pt>
    <dgm:pt modelId="{C2F8EB79-9793-4068-8A0A-6286C6F045F2}" type="parTrans" cxnId="{3C373FCA-2069-45DF-B818-C563B9FE4C3D}">
      <dgm:prSet/>
      <dgm:spPr/>
      <dgm:t>
        <a:bodyPr/>
        <a:lstStyle/>
        <a:p>
          <a:endParaRPr lang="fr-FR"/>
        </a:p>
      </dgm:t>
    </dgm:pt>
    <dgm:pt modelId="{115A4E76-327F-4CE7-B969-7D6A11D32216}" type="sibTrans" cxnId="{3C373FCA-2069-45DF-B818-C563B9FE4C3D}">
      <dgm:prSet/>
      <dgm:spPr/>
      <dgm:t>
        <a:bodyPr/>
        <a:lstStyle/>
        <a:p>
          <a:endParaRPr lang="fr-FR"/>
        </a:p>
      </dgm:t>
    </dgm:pt>
    <dgm:pt modelId="{549C98B9-5A1A-458B-B753-2991D4BC9FB2}">
      <dgm:prSet phldrT="[Texte]"/>
      <dgm:spPr/>
      <dgm:t>
        <a:bodyPr/>
        <a:lstStyle/>
        <a:p>
          <a:r>
            <a:rPr lang="fr-CA" dirty="0"/>
            <a:t>Plus récent</a:t>
          </a:r>
          <a:endParaRPr lang="fr-FR" dirty="0"/>
        </a:p>
      </dgm:t>
    </dgm:pt>
    <dgm:pt modelId="{5831BDB0-6D63-459E-A8F7-B6B08DAD3CCD}" type="parTrans" cxnId="{A01E8630-4D62-40B8-B0C0-A30741A083C7}">
      <dgm:prSet/>
      <dgm:spPr/>
      <dgm:t>
        <a:bodyPr/>
        <a:lstStyle/>
        <a:p>
          <a:endParaRPr lang="fr-FR"/>
        </a:p>
      </dgm:t>
    </dgm:pt>
    <dgm:pt modelId="{255BD34D-1013-4058-9D44-070AB53715EC}" type="sibTrans" cxnId="{A01E8630-4D62-40B8-B0C0-A30741A083C7}">
      <dgm:prSet/>
      <dgm:spPr/>
      <dgm:t>
        <a:bodyPr/>
        <a:lstStyle/>
        <a:p>
          <a:endParaRPr lang="fr-FR"/>
        </a:p>
      </dgm:t>
    </dgm:pt>
    <dgm:pt modelId="{0A79C229-4DB2-4B69-A037-365D9832066E}">
      <dgm:prSet phldrT="[Texte]"/>
      <dgm:spPr/>
      <dgm:t>
        <a:bodyPr/>
        <a:lstStyle/>
        <a:p>
          <a:r>
            <a:rPr lang="fr-FR" dirty="0"/>
            <a:t>Multi plate-forme</a:t>
          </a:r>
        </a:p>
      </dgm:t>
    </dgm:pt>
    <dgm:pt modelId="{3904F513-92B1-4E46-B1D2-3E09095E7183}" type="parTrans" cxnId="{391B9182-0D66-46C4-88DC-906586FA463A}">
      <dgm:prSet/>
      <dgm:spPr/>
      <dgm:t>
        <a:bodyPr/>
        <a:lstStyle/>
        <a:p>
          <a:endParaRPr lang="en-CA"/>
        </a:p>
      </dgm:t>
    </dgm:pt>
    <dgm:pt modelId="{B2E3DF09-3DB0-4353-902C-9A9C4733076F}" type="sibTrans" cxnId="{391B9182-0D66-46C4-88DC-906586FA463A}">
      <dgm:prSet/>
      <dgm:spPr/>
      <dgm:t>
        <a:bodyPr/>
        <a:lstStyle/>
        <a:p>
          <a:endParaRPr lang="en-CA"/>
        </a:p>
      </dgm:t>
    </dgm:pt>
    <dgm:pt modelId="{0A3D646D-B974-4C62-806E-14ACB6550131}">
      <dgm:prSet phldrT="[Texte]"/>
      <dgm:spPr/>
      <dgm:t>
        <a:bodyPr/>
        <a:lstStyle/>
        <a:p>
          <a:r>
            <a:rPr lang="fr-FR" dirty="0"/>
            <a:t>Évolution rapide</a:t>
          </a:r>
        </a:p>
      </dgm:t>
    </dgm:pt>
    <dgm:pt modelId="{FDDC629A-9535-4ABC-B616-3A412350B4AC}" type="parTrans" cxnId="{175D0476-BA96-484C-B20B-8E044DA6FE8D}">
      <dgm:prSet/>
      <dgm:spPr/>
      <dgm:t>
        <a:bodyPr/>
        <a:lstStyle/>
        <a:p>
          <a:endParaRPr lang="en-CA"/>
        </a:p>
      </dgm:t>
    </dgm:pt>
    <dgm:pt modelId="{C80E4400-BB00-4199-8379-51C6DEFA94D6}" type="sibTrans" cxnId="{175D0476-BA96-484C-B20B-8E044DA6FE8D}">
      <dgm:prSet/>
      <dgm:spPr/>
      <dgm:t>
        <a:bodyPr/>
        <a:lstStyle/>
        <a:p>
          <a:endParaRPr lang="en-CA"/>
        </a:p>
      </dgm:t>
    </dgm:pt>
    <dgm:pt modelId="{1A8F9573-CB96-4C0E-BDDD-C16C8C385609}">
      <dgm:prSet phldrT="[Texte]"/>
      <dgm:spPr/>
      <dgm:t>
        <a:bodyPr/>
        <a:lstStyle/>
        <a:p>
          <a:r>
            <a:rPr lang="fr-FR" dirty="0"/>
            <a:t>Passe en </a:t>
          </a:r>
          <a:r>
            <a:rPr lang="fr-FR" i="1" dirty="0"/>
            <a:t>open source</a:t>
          </a:r>
          <a:endParaRPr lang="fr-FR" dirty="0"/>
        </a:p>
      </dgm:t>
    </dgm:pt>
    <dgm:pt modelId="{D2A0905D-FD57-4101-ACB8-90D7C6A903EB}" type="parTrans" cxnId="{92600AD0-4A1D-42AA-96A6-42721C00855C}">
      <dgm:prSet/>
      <dgm:spPr/>
      <dgm:t>
        <a:bodyPr/>
        <a:lstStyle/>
        <a:p>
          <a:endParaRPr lang="en-CA"/>
        </a:p>
      </dgm:t>
    </dgm:pt>
    <dgm:pt modelId="{1517E3EF-C15B-4ADD-89BE-06CB840CDA9C}" type="sibTrans" cxnId="{92600AD0-4A1D-42AA-96A6-42721C00855C}">
      <dgm:prSet/>
      <dgm:spPr/>
      <dgm:t>
        <a:bodyPr/>
        <a:lstStyle/>
        <a:p>
          <a:endParaRPr lang="en-CA"/>
        </a:p>
      </dgm:t>
    </dgm:pt>
    <dgm:pt modelId="{9065C78D-9405-4E14-B4AA-D8D437B130E5}">
      <dgm:prSet phldrT="[Texte]"/>
      <dgm:spPr/>
      <dgm:t>
        <a:bodyPr/>
        <a:lstStyle/>
        <a:p>
          <a:r>
            <a:rPr lang="fr-FR"/>
            <a:t>Multi </a:t>
          </a:r>
          <a:r>
            <a:rPr lang="fr-FR" dirty="0"/>
            <a:t>plate-forme</a:t>
          </a:r>
        </a:p>
      </dgm:t>
    </dgm:pt>
    <dgm:pt modelId="{8565F759-22EE-4E1C-AC15-6B750E0A379C}" type="parTrans" cxnId="{B7F11CAC-9597-4162-9FFA-FFE6F0CB227D}">
      <dgm:prSet/>
      <dgm:spPr/>
      <dgm:t>
        <a:bodyPr/>
        <a:lstStyle/>
        <a:p>
          <a:endParaRPr lang="en-CA"/>
        </a:p>
      </dgm:t>
    </dgm:pt>
    <dgm:pt modelId="{F109268C-50E6-46A7-90ED-8C8C60F9AAD9}" type="sibTrans" cxnId="{B7F11CAC-9597-4162-9FFA-FFE6F0CB227D}">
      <dgm:prSet/>
      <dgm:spPr/>
      <dgm:t>
        <a:bodyPr/>
        <a:lstStyle/>
        <a:p>
          <a:endParaRPr lang="en-CA"/>
        </a:p>
      </dgm:t>
    </dgm:pt>
    <dgm:pt modelId="{FFC1089C-DD94-4326-B350-CB8CCD3764A8}">
      <dgm:prSet phldrT="[Texte]"/>
      <dgm:spPr/>
      <dgm:t>
        <a:bodyPr/>
        <a:lstStyle/>
        <a:p>
          <a:r>
            <a:rPr lang="fr-FR" dirty="0"/>
            <a:t>Multi plate-forme</a:t>
          </a:r>
        </a:p>
      </dgm:t>
    </dgm:pt>
    <dgm:pt modelId="{BCB982F0-28C1-4BD0-8703-35CC9F2EA916}" type="parTrans" cxnId="{4109979E-D99D-439A-9D53-8466EEFD2ED9}">
      <dgm:prSet/>
      <dgm:spPr/>
      <dgm:t>
        <a:bodyPr/>
        <a:lstStyle/>
        <a:p>
          <a:endParaRPr lang="en-CA"/>
        </a:p>
      </dgm:t>
    </dgm:pt>
    <dgm:pt modelId="{1FE28D57-E98A-41FE-A08D-FE00D99462E9}" type="sibTrans" cxnId="{4109979E-D99D-439A-9D53-8466EEFD2ED9}">
      <dgm:prSet/>
      <dgm:spPr/>
      <dgm:t>
        <a:bodyPr/>
        <a:lstStyle/>
        <a:p>
          <a:endParaRPr lang="en-CA"/>
        </a:p>
      </dgm:t>
    </dgm:pt>
    <dgm:pt modelId="{E9E7284D-601D-4521-B5BD-2EA1DD9270CE}">
      <dgm:prSet phldrT="[Texte]"/>
      <dgm:spPr/>
      <dgm:t>
        <a:bodyPr/>
        <a:lstStyle/>
        <a:p>
          <a:r>
            <a:rPr lang="fr-FR" dirty="0"/>
            <a:t>Version .NET de JUnit (Java)</a:t>
          </a:r>
        </a:p>
      </dgm:t>
    </dgm:pt>
    <dgm:pt modelId="{5077864B-2B02-4C8F-98FA-0B6E9B32DE46}" type="parTrans" cxnId="{0A15B8D7-3E49-4834-A0CF-120A9A3F4F0A}">
      <dgm:prSet/>
      <dgm:spPr/>
      <dgm:t>
        <a:bodyPr/>
        <a:lstStyle/>
        <a:p>
          <a:endParaRPr lang="en-CA"/>
        </a:p>
      </dgm:t>
    </dgm:pt>
    <dgm:pt modelId="{709D5BCD-C927-42BC-8BB9-322E334671D3}" type="sibTrans" cxnId="{0A15B8D7-3E49-4834-A0CF-120A9A3F4F0A}">
      <dgm:prSet/>
      <dgm:spPr/>
      <dgm:t>
        <a:bodyPr/>
        <a:lstStyle/>
        <a:p>
          <a:endParaRPr lang="en-CA"/>
        </a:p>
      </dgm:t>
    </dgm:pt>
    <dgm:pt modelId="{D31B8F80-8089-4E0D-8BE3-A2BF22B805B1}">
      <dgm:prSet phldrT="[Texte]"/>
      <dgm:spPr/>
      <dgm:t>
        <a:bodyPr/>
        <a:lstStyle/>
        <a:p>
          <a:r>
            <a:rPr lang="fr-CA" dirty="0"/>
            <a:t>+ populaire .NET</a:t>
          </a:r>
          <a:endParaRPr lang="fr-FR" dirty="0"/>
        </a:p>
      </dgm:t>
    </dgm:pt>
    <dgm:pt modelId="{66F65686-9FE7-442D-B016-8630EB2DD500}" type="parTrans" cxnId="{3F54A892-2269-4CD2-A070-D89E57A4515F}">
      <dgm:prSet/>
      <dgm:spPr/>
      <dgm:t>
        <a:bodyPr/>
        <a:lstStyle/>
        <a:p>
          <a:endParaRPr lang="en-CA"/>
        </a:p>
      </dgm:t>
    </dgm:pt>
    <dgm:pt modelId="{DB82D2E5-0514-4B1B-8326-55B6229BFA80}" type="sibTrans" cxnId="{3F54A892-2269-4CD2-A070-D89E57A4515F}">
      <dgm:prSet/>
      <dgm:spPr/>
      <dgm:t>
        <a:bodyPr/>
        <a:lstStyle/>
        <a:p>
          <a:endParaRPr lang="en-CA"/>
        </a:p>
      </dgm:t>
    </dgm:pt>
    <dgm:pt modelId="{3D1A58BA-D193-41E9-B817-B83C019F7DC6}">
      <dgm:prSet phldrT="[Texte]"/>
      <dgm:spPr/>
      <dgm:t>
        <a:bodyPr/>
        <a:lstStyle/>
        <a:p>
          <a:r>
            <a:rPr lang="fr-FR" dirty="0"/>
            <a:t>1 instance pour tous les tests</a:t>
          </a:r>
        </a:p>
      </dgm:t>
    </dgm:pt>
    <dgm:pt modelId="{BF8C563E-712C-43F2-BF42-CF56815FB08B}" type="parTrans" cxnId="{F9AC022E-55D8-432A-AB1B-F96EEA8E3312}">
      <dgm:prSet/>
      <dgm:spPr/>
      <dgm:t>
        <a:bodyPr/>
        <a:lstStyle/>
        <a:p>
          <a:endParaRPr lang="en-CA"/>
        </a:p>
      </dgm:t>
    </dgm:pt>
    <dgm:pt modelId="{A4F2BA18-90B8-4162-BF37-C31FC3E84945}" type="sibTrans" cxnId="{F9AC022E-55D8-432A-AB1B-F96EEA8E3312}">
      <dgm:prSet/>
      <dgm:spPr/>
      <dgm:t>
        <a:bodyPr/>
        <a:lstStyle/>
        <a:p>
          <a:endParaRPr lang="en-CA"/>
        </a:p>
      </dgm:t>
    </dgm:pt>
    <dgm:pt modelId="{D71707CF-2563-4E17-B2F0-745DCE1961EA}">
      <dgm:prSet phldrT="[Texte]"/>
      <dgm:spPr/>
      <dgm:t>
        <a:bodyPr/>
        <a:lstStyle/>
        <a:p>
          <a:r>
            <a:rPr lang="fr-FR" dirty="0"/>
            <a:t>1 instance par test</a:t>
          </a:r>
        </a:p>
      </dgm:t>
    </dgm:pt>
    <dgm:pt modelId="{A55B2B54-FD54-4294-B5BA-C146A6F38261}" type="parTrans" cxnId="{89F05EE7-64A9-4B6F-9CE6-5CBF21AE2A11}">
      <dgm:prSet/>
      <dgm:spPr/>
      <dgm:t>
        <a:bodyPr/>
        <a:lstStyle/>
        <a:p>
          <a:endParaRPr lang="en-CA"/>
        </a:p>
      </dgm:t>
    </dgm:pt>
    <dgm:pt modelId="{FA0635F5-C09D-4AA3-A654-343E8C99F55F}" type="sibTrans" cxnId="{89F05EE7-64A9-4B6F-9CE6-5CBF21AE2A11}">
      <dgm:prSet/>
      <dgm:spPr/>
      <dgm:t>
        <a:bodyPr/>
        <a:lstStyle/>
        <a:p>
          <a:endParaRPr lang="en-CA"/>
        </a:p>
      </dgm:t>
    </dgm:pt>
    <dgm:pt modelId="{BE14B4E7-4D9B-41B6-94F1-691E65CB6B1F}" type="pres">
      <dgm:prSet presAssocID="{B90FF656-337A-4722-A709-9E373BCAD6E2}" presName="linear" presStyleCnt="0">
        <dgm:presLayoutVars>
          <dgm:dir/>
          <dgm:animLvl val="lvl"/>
          <dgm:resizeHandles val="exact"/>
        </dgm:presLayoutVars>
      </dgm:prSet>
      <dgm:spPr/>
    </dgm:pt>
    <dgm:pt modelId="{1B9B754F-CA40-4C24-85C4-7DFA5320780F}" type="pres">
      <dgm:prSet presAssocID="{C4D68AEF-56E2-4960-B7D5-BC09C4C9C63F}" presName="parentLin" presStyleCnt="0"/>
      <dgm:spPr/>
    </dgm:pt>
    <dgm:pt modelId="{36C7A48D-F45D-43C1-9655-5343BCCF3D50}" type="pres">
      <dgm:prSet presAssocID="{C4D68AEF-56E2-4960-B7D5-BC09C4C9C63F}" presName="parentLeftMargin" presStyleLbl="node1" presStyleIdx="0" presStyleCnt="3"/>
      <dgm:spPr/>
    </dgm:pt>
    <dgm:pt modelId="{808ED6C0-00D1-4FD8-B356-288E13C0157D}" type="pres">
      <dgm:prSet presAssocID="{C4D68AEF-56E2-4960-B7D5-BC09C4C9C63F}" presName="parentText" presStyleLbl="node1" presStyleIdx="0" presStyleCnt="3">
        <dgm:presLayoutVars>
          <dgm:chMax val="0"/>
          <dgm:bulletEnabled val="1"/>
        </dgm:presLayoutVars>
      </dgm:prSet>
      <dgm:spPr/>
    </dgm:pt>
    <dgm:pt modelId="{F1CF8DF7-3D79-4807-A786-C405A6FD690B}" type="pres">
      <dgm:prSet presAssocID="{C4D68AEF-56E2-4960-B7D5-BC09C4C9C63F}" presName="negativeSpace" presStyleCnt="0"/>
      <dgm:spPr/>
    </dgm:pt>
    <dgm:pt modelId="{DC79C7F3-3404-43DB-829A-89C840F3BDD8}" type="pres">
      <dgm:prSet presAssocID="{C4D68AEF-56E2-4960-B7D5-BC09C4C9C63F}" presName="childText" presStyleLbl="conFgAcc1" presStyleIdx="0" presStyleCnt="3">
        <dgm:presLayoutVars>
          <dgm:bulletEnabled val="1"/>
        </dgm:presLayoutVars>
      </dgm:prSet>
      <dgm:spPr/>
    </dgm:pt>
    <dgm:pt modelId="{638935BD-9034-4FC7-B13E-2FEDD5990220}" type="pres">
      <dgm:prSet presAssocID="{3CFA176A-6571-4C92-ADFD-CD38DE25A8D5}" presName="spaceBetweenRectangles" presStyleCnt="0"/>
      <dgm:spPr/>
    </dgm:pt>
    <dgm:pt modelId="{6CD91B9A-8EC6-417F-AA97-701F375B8A27}" type="pres">
      <dgm:prSet presAssocID="{F1DC8738-8120-42AF-965D-A79F8EF8FBC4}" presName="parentLin" presStyleCnt="0"/>
      <dgm:spPr/>
    </dgm:pt>
    <dgm:pt modelId="{7E43F29F-F737-414E-8C28-60CE15EA0885}" type="pres">
      <dgm:prSet presAssocID="{F1DC8738-8120-42AF-965D-A79F8EF8FBC4}" presName="parentLeftMargin" presStyleLbl="node1" presStyleIdx="0" presStyleCnt="3"/>
      <dgm:spPr/>
    </dgm:pt>
    <dgm:pt modelId="{1BF33172-3C88-4F54-AF5D-6FDC2377BD4E}" type="pres">
      <dgm:prSet presAssocID="{F1DC8738-8120-42AF-965D-A79F8EF8FBC4}" presName="parentText" presStyleLbl="node1" presStyleIdx="1" presStyleCnt="3">
        <dgm:presLayoutVars>
          <dgm:chMax val="0"/>
          <dgm:bulletEnabled val="1"/>
        </dgm:presLayoutVars>
      </dgm:prSet>
      <dgm:spPr/>
    </dgm:pt>
    <dgm:pt modelId="{0D19CCA6-D6F1-45D9-8CB0-DF73D6649727}" type="pres">
      <dgm:prSet presAssocID="{F1DC8738-8120-42AF-965D-A79F8EF8FBC4}" presName="negativeSpace" presStyleCnt="0"/>
      <dgm:spPr/>
    </dgm:pt>
    <dgm:pt modelId="{C83A1496-999F-4EA0-AC87-4AD6C6A9B1E2}" type="pres">
      <dgm:prSet presAssocID="{F1DC8738-8120-42AF-965D-A79F8EF8FBC4}" presName="childText" presStyleLbl="conFgAcc1" presStyleIdx="1" presStyleCnt="3">
        <dgm:presLayoutVars>
          <dgm:bulletEnabled val="1"/>
        </dgm:presLayoutVars>
      </dgm:prSet>
      <dgm:spPr/>
    </dgm:pt>
    <dgm:pt modelId="{11C0E207-B190-42C4-A9AB-0894D4AB06AC}" type="pres">
      <dgm:prSet presAssocID="{7E96573A-CCA4-4853-8993-1536CE9A154B}" presName="spaceBetweenRectangles" presStyleCnt="0"/>
      <dgm:spPr/>
    </dgm:pt>
    <dgm:pt modelId="{F4260BAB-E554-4CDE-BF30-CDF13ED67C9C}" type="pres">
      <dgm:prSet presAssocID="{EA77585E-736F-4769-9E87-A39F1D5D2CE6}" presName="parentLin" presStyleCnt="0"/>
      <dgm:spPr/>
    </dgm:pt>
    <dgm:pt modelId="{82DFB4DE-AA5A-408C-9F7C-DCC66BBBF030}" type="pres">
      <dgm:prSet presAssocID="{EA77585E-736F-4769-9E87-A39F1D5D2CE6}" presName="parentLeftMargin" presStyleLbl="node1" presStyleIdx="1" presStyleCnt="3"/>
      <dgm:spPr/>
    </dgm:pt>
    <dgm:pt modelId="{98BA9274-AC1B-4914-8608-D9157A421222}" type="pres">
      <dgm:prSet presAssocID="{EA77585E-736F-4769-9E87-A39F1D5D2CE6}" presName="parentText" presStyleLbl="node1" presStyleIdx="2" presStyleCnt="3">
        <dgm:presLayoutVars>
          <dgm:chMax val="0"/>
          <dgm:bulletEnabled val="1"/>
        </dgm:presLayoutVars>
      </dgm:prSet>
      <dgm:spPr/>
    </dgm:pt>
    <dgm:pt modelId="{E467C3E2-D43D-4E3F-B0C5-1ECDB26D1684}" type="pres">
      <dgm:prSet presAssocID="{EA77585E-736F-4769-9E87-A39F1D5D2CE6}" presName="negativeSpace" presStyleCnt="0"/>
      <dgm:spPr/>
    </dgm:pt>
    <dgm:pt modelId="{BB59AF72-3D24-44B7-9982-0FC7EC8FA813}" type="pres">
      <dgm:prSet presAssocID="{EA77585E-736F-4769-9E87-A39F1D5D2CE6}" presName="childText" presStyleLbl="conFgAcc1" presStyleIdx="2" presStyleCnt="3">
        <dgm:presLayoutVars>
          <dgm:bulletEnabled val="1"/>
        </dgm:presLayoutVars>
      </dgm:prSet>
      <dgm:spPr/>
    </dgm:pt>
  </dgm:ptLst>
  <dgm:cxnLst>
    <dgm:cxn modelId="{377F6D02-3B6A-4F9C-BF62-A8AD894C23B8}" type="presOf" srcId="{C4D68AEF-56E2-4960-B7D5-BC09C4C9C63F}" destId="{36C7A48D-F45D-43C1-9655-5343BCCF3D50}" srcOrd="0" destOrd="0" presId="urn:microsoft.com/office/officeart/2005/8/layout/list1"/>
    <dgm:cxn modelId="{9AEBE708-6C5F-4CAD-B0D1-6F799DBD8A08}" type="presOf" srcId="{9BEE094B-7746-4AF7-8B76-3143BECCF34B}" destId="{C83A1496-999F-4EA0-AC87-4AD6C6A9B1E2}" srcOrd="0" destOrd="0" presId="urn:microsoft.com/office/officeart/2005/8/layout/list1"/>
    <dgm:cxn modelId="{736D9009-206B-41E5-84D3-528C6D986DAA}" type="presOf" srcId="{0A79C229-4DB2-4B69-A037-365D9832066E}" destId="{BB59AF72-3D24-44B7-9982-0FC7EC8FA813}" srcOrd="0" destOrd="3" presId="urn:microsoft.com/office/officeart/2005/8/layout/list1"/>
    <dgm:cxn modelId="{F9AC022E-55D8-432A-AB1B-F96EEA8E3312}" srcId="{F1DC8738-8120-42AF-965D-A79F8EF8FBC4}" destId="{3D1A58BA-D193-41E9-B817-B83C019F7DC6}" srcOrd="3" destOrd="0" parTransId="{BF8C563E-712C-43F2-BF42-CF56815FB08B}" sibTransId="{A4F2BA18-90B8-4162-BF37-C31FC3E84945}"/>
    <dgm:cxn modelId="{A01E8630-4D62-40B8-B0C0-A30741A083C7}" srcId="{EA77585E-736F-4769-9E87-A39F1D5D2CE6}" destId="{549C98B9-5A1A-458B-B753-2991D4BC9FB2}" srcOrd="0" destOrd="0" parTransId="{5831BDB0-6D63-459E-A8F7-B6B08DAD3CCD}" sibTransId="{255BD34D-1013-4058-9D44-070AB53715EC}"/>
    <dgm:cxn modelId="{7BEEE73A-D719-42F9-8D3D-2810A22EC4EC}" type="presOf" srcId="{C4D68AEF-56E2-4960-B7D5-BC09C4C9C63F}" destId="{808ED6C0-00D1-4FD8-B356-288E13C0157D}" srcOrd="1" destOrd="0" presId="urn:microsoft.com/office/officeart/2005/8/layout/list1"/>
    <dgm:cxn modelId="{AA2EDA73-20E9-40C6-817E-FC86263BA4C1}" srcId="{C4D68AEF-56E2-4960-B7D5-BC09C4C9C63F}" destId="{F5D28088-A207-4E71-ADBD-33A592B3DF20}" srcOrd="0" destOrd="0" parTransId="{1968F346-6366-42CF-AE10-08514FF0FC42}" sibTransId="{9A2E6A59-DC15-406E-89D4-D05AA26F5A02}"/>
    <dgm:cxn modelId="{175D0476-BA96-484C-B20B-8E044DA6FE8D}" srcId="{EA77585E-736F-4769-9E87-A39F1D5D2CE6}" destId="{0A3D646D-B974-4C62-806E-14ACB6550131}" srcOrd="2" destOrd="0" parTransId="{FDDC629A-9535-4ABC-B616-3A412350B4AC}" sibTransId="{C80E4400-BB00-4199-8379-51C6DEFA94D6}"/>
    <dgm:cxn modelId="{32607B77-16C8-4B31-9E62-5002389E474F}" type="presOf" srcId="{FFC1089C-DD94-4326-B350-CB8CCD3764A8}" destId="{C83A1496-999F-4EA0-AC87-4AD6C6A9B1E2}" srcOrd="0" destOrd="2" presId="urn:microsoft.com/office/officeart/2005/8/layout/list1"/>
    <dgm:cxn modelId="{ED3A9158-05DF-4A6C-BD49-1C1B624C72CE}" type="presOf" srcId="{3D1A58BA-D193-41E9-B817-B83C019F7DC6}" destId="{C83A1496-999F-4EA0-AC87-4AD6C6A9B1E2}" srcOrd="0" destOrd="3" presId="urn:microsoft.com/office/officeart/2005/8/layout/list1"/>
    <dgm:cxn modelId="{D1921D7B-EF64-43CF-BD2C-5E4F921AA34F}" type="presOf" srcId="{D71707CF-2563-4E17-B2F0-745DCE1961EA}" destId="{BB59AF72-3D24-44B7-9982-0FC7EC8FA813}" srcOrd="0" destOrd="4" presId="urn:microsoft.com/office/officeart/2005/8/layout/list1"/>
    <dgm:cxn modelId="{CB79867D-51FB-4153-9D40-6B03965817DE}" type="presOf" srcId="{0A3D646D-B974-4C62-806E-14ACB6550131}" destId="{BB59AF72-3D24-44B7-9982-0FC7EC8FA813}" srcOrd="0" destOrd="2" presId="urn:microsoft.com/office/officeart/2005/8/layout/list1"/>
    <dgm:cxn modelId="{E5DFA580-B91F-4FE3-AFB1-1F365EC9EF2E}" type="presOf" srcId="{B90FF656-337A-4722-A709-9E373BCAD6E2}" destId="{BE14B4E7-4D9B-41B6-94F1-691E65CB6B1F}" srcOrd="0" destOrd="0" presId="urn:microsoft.com/office/officeart/2005/8/layout/list1"/>
    <dgm:cxn modelId="{391B9182-0D66-46C4-88DC-906586FA463A}" srcId="{EA77585E-736F-4769-9E87-A39F1D5D2CE6}" destId="{0A79C229-4DB2-4B69-A037-365D9832066E}" srcOrd="3" destOrd="0" parTransId="{3904F513-92B1-4E46-B1D2-3E09095E7183}" sibTransId="{B2E3DF09-3DB0-4353-902C-9A9C4733076F}"/>
    <dgm:cxn modelId="{EB112288-C2AE-41FE-B7AF-ED3A598949F8}" type="presOf" srcId="{F1DC8738-8120-42AF-965D-A79F8EF8FBC4}" destId="{1BF33172-3C88-4F54-AF5D-6FDC2377BD4E}" srcOrd="1" destOrd="0" presId="urn:microsoft.com/office/officeart/2005/8/layout/list1"/>
    <dgm:cxn modelId="{3F54A892-2269-4CD2-A070-D89E57A4515F}" srcId="{EA77585E-736F-4769-9E87-A39F1D5D2CE6}" destId="{D31B8F80-8089-4E0D-8BE3-A2BF22B805B1}" srcOrd="1" destOrd="0" parTransId="{66F65686-9FE7-442D-B016-8630EB2DD500}" sibTransId="{DB82D2E5-0514-4B1B-8326-55B6229BFA80}"/>
    <dgm:cxn modelId="{4109979E-D99D-439A-9D53-8466EEFD2ED9}" srcId="{F1DC8738-8120-42AF-965D-A79F8EF8FBC4}" destId="{FFC1089C-DD94-4326-B350-CB8CCD3764A8}" srcOrd="2" destOrd="0" parTransId="{BCB982F0-28C1-4BD0-8703-35CC9F2EA916}" sibTransId="{1FE28D57-E98A-41FE-A08D-FE00D99462E9}"/>
    <dgm:cxn modelId="{1D4A4EA0-688F-4FE1-AE57-665ADE0E6D42}" type="presOf" srcId="{F1DC8738-8120-42AF-965D-A79F8EF8FBC4}" destId="{7E43F29F-F737-414E-8C28-60CE15EA0885}" srcOrd="0" destOrd="0" presId="urn:microsoft.com/office/officeart/2005/8/layout/list1"/>
    <dgm:cxn modelId="{6AE364A3-8667-4596-80BB-EE211F0B2D53}" type="presOf" srcId="{EA77585E-736F-4769-9E87-A39F1D5D2CE6}" destId="{82DFB4DE-AA5A-408C-9F7C-DCC66BBBF030}" srcOrd="0" destOrd="0" presId="urn:microsoft.com/office/officeart/2005/8/layout/list1"/>
    <dgm:cxn modelId="{B7F11CAC-9597-4162-9FFA-FFE6F0CB227D}" srcId="{C4D68AEF-56E2-4960-B7D5-BC09C4C9C63F}" destId="{9065C78D-9405-4E14-B4AA-D8D437B130E5}" srcOrd="2" destOrd="0" parTransId="{8565F759-22EE-4E1C-AC15-6B750E0A379C}" sibTransId="{F109268C-50E6-46A7-90ED-8C8C60F9AAD9}"/>
    <dgm:cxn modelId="{104C42AF-044B-4ECB-87C4-B1BF3561847C}" type="presOf" srcId="{1A8F9573-CB96-4C0E-BDDD-C16C8C385609}" destId="{DC79C7F3-3404-43DB-829A-89C840F3BDD8}" srcOrd="0" destOrd="1" presId="urn:microsoft.com/office/officeart/2005/8/layout/list1"/>
    <dgm:cxn modelId="{C0A2A8B1-B8CB-4063-A704-202B9AC3E6BE}" type="presOf" srcId="{549C98B9-5A1A-458B-B753-2991D4BC9FB2}" destId="{BB59AF72-3D24-44B7-9982-0FC7EC8FA813}" srcOrd="0" destOrd="0" presId="urn:microsoft.com/office/officeart/2005/8/layout/list1"/>
    <dgm:cxn modelId="{48286BB2-2A91-46DD-A195-1B9E55BD351B}" type="presOf" srcId="{D31B8F80-8089-4E0D-8BE3-A2BF22B805B1}" destId="{BB59AF72-3D24-44B7-9982-0FC7EC8FA813}" srcOrd="0" destOrd="1" presId="urn:microsoft.com/office/officeart/2005/8/layout/list1"/>
    <dgm:cxn modelId="{E787B5B6-D5BF-4741-A3E8-E089625D75EE}" srcId="{B90FF656-337A-4722-A709-9E373BCAD6E2}" destId="{F1DC8738-8120-42AF-965D-A79F8EF8FBC4}" srcOrd="1" destOrd="0" parTransId="{29B38205-FB88-4C32-A4D4-449A35D22698}" sibTransId="{7E96573A-CCA4-4853-8993-1536CE9A154B}"/>
    <dgm:cxn modelId="{D96CBEBE-E3DC-4BCD-80ED-C3C91A91BA1F}" srcId="{B90FF656-337A-4722-A709-9E373BCAD6E2}" destId="{C4D68AEF-56E2-4960-B7D5-BC09C4C9C63F}" srcOrd="0" destOrd="0" parTransId="{2EADE9E3-0CBF-4D20-B72C-222C9FA63685}" sibTransId="{3CFA176A-6571-4C92-ADFD-CD38DE25A8D5}"/>
    <dgm:cxn modelId="{6561E4C7-E384-42C0-9D6C-294627A6A8F3}" srcId="{B90FF656-337A-4722-A709-9E373BCAD6E2}" destId="{EA77585E-736F-4769-9E87-A39F1D5D2CE6}" srcOrd="2" destOrd="0" parTransId="{B7810F04-B1A1-4565-89E0-3F4AEB7B94FD}" sibTransId="{08D48543-B83F-4636-B132-07766A54B2F2}"/>
    <dgm:cxn modelId="{CEAD4AC9-2744-49C8-89D7-02C3A8BAD585}" type="presOf" srcId="{9065C78D-9405-4E14-B4AA-D8D437B130E5}" destId="{DC79C7F3-3404-43DB-829A-89C840F3BDD8}" srcOrd="0" destOrd="2" presId="urn:microsoft.com/office/officeart/2005/8/layout/list1"/>
    <dgm:cxn modelId="{3C373FCA-2069-45DF-B818-C563B9FE4C3D}" srcId="{F1DC8738-8120-42AF-965D-A79F8EF8FBC4}" destId="{9BEE094B-7746-4AF7-8B76-3143BECCF34B}" srcOrd="0" destOrd="0" parTransId="{C2F8EB79-9793-4068-8A0A-6286C6F045F2}" sibTransId="{115A4E76-327F-4CE7-B969-7D6A11D32216}"/>
    <dgm:cxn modelId="{13C04CCC-577F-440F-BBCC-7E721B699FA4}" type="presOf" srcId="{EA77585E-736F-4769-9E87-A39F1D5D2CE6}" destId="{98BA9274-AC1B-4914-8608-D9157A421222}" srcOrd="1" destOrd="0" presId="urn:microsoft.com/office/officeart/2005/8/layout/list1"/>
    <dgm:cxn modelId="{92600AD0-4A1D-42AA-96A6-42721C00855C}" srcId="{C4D68AEF-56E2-4960-B7D5-BC09C4C9C63F}" destId="{1A8F9573-CB96-4C0E-BDDD-C16C8C385609}" srcOrd="1" destOrd="0" parTransId="{D2A0905D-FD57-4101-ACB8-90D7C6A903EB}" sibTransId="{1517E3EF-C15B-4ADD-89BE-06CB840CDA9C}"/>
    <dgm:cxn modelId="{0A15B8D7-3E49-4834-A0CF-120A9A3F4F0A}" srcId="{F1DC8738-8120-42AF-965D-A79F8EF8FBC4}" destId="{E9E7284D-601D-4521-B5BD-2EA1DD9270CE}" srcOrd="1" destOrd="0" parTransId="{5077864B-2B02-4C8F-98FA-0B6E9B32DE46}" sibTransId="{709D5BCD-C927-42BC-8BB9-322E334671D3}"/>
    <dgm:cxn modelId="{AF9E3FE2-E6E6-4C6C-B89A-4BD7C6E11C8F}" type="presOf" srcId="{F5D28088-A207-4E71-ADBD-33A592B3DF20}" destId="{DC79C7F3-3404-43DB-829A-89C840F3BDD8}" srcOrd="0" destOrd="0" presId="urn:microsoft.com/office/officeart/2005/8/layout/list1"/>
    <dgm:cxn modelId="{89F05EE7-64A9-4B6F-9CE6-5CBF21AE2A11}" srcId="{EA77585E-736F-4769-9E87-A39F1D5D2CE6}" destId="{D71707CF-2563-4E17-B2F0-745DCE1961EA}" srcOrd="4" destOrd="0" parTransId="{A55B2B54-FD54-4294-B5BA-C146A6F38261}" sibTransId="{FA0635F5-C09D-4AA3-A654-343E8C99F55F}"/>
    <dgm:cxn modelId="{49B9E2EC-33E4-4AD2-86D7-623C242A8DF6}" type="presOf" srcId="{E9E7284D-601D-4521-B5BD-2EA1DD9270CE}" destId="{C83A1496-999F-4EA0-AC87-4AD6C6A9B1E2}" srcOrd="0" destOrd="1" presId="urn:microsoft.com/office/officeart/2005/8/layout/list1"/>
    <dgm:cxn modelId="{AD472CA3-2B7F-402C-9112-6695B3448D3B}" type="presParOf" srcId="{BE14B4E7-4D9B-41B6-94F1-691E65CB6B1F}" destId="{1B9B754F-CA40-4C24-85C4-7DFA5320780F}" srcOrd="0" destOrd="0" presId="urn:microsoft.com/office/officeart/2005/8/layout/list1"/>
    <dgm:cxn modelId="{7A0A63C9-7E06-4915-995A-F9383641A1F1}" type="presParOf" srcId="{1B9B754F-CA40-4C24-85C4-7DFA5320780F}" destId="{36C7A48D-F45D-43C1-9655-5343BCCF3D50}" srcOrd="0" destOrd="0" presId="urn:microsoft.com/office/officeart/2005/8/layout/list1"/>
    <dgm:cxn modelId="{8556A856-4A75-4B55-AD4E-4824A9C98B88}" type="presParOf" srcId="{1B9B754F-CA40-4C24-85C4-7DFA5320780F}" destId="{808ED6C0-00D1-4FD8-B356-288E13C0157D}" srcOrd="1" destOrd="0" presId="urn:microsoft.com/office/officeart/2005/8/layout/list1"/>
    <dgm:cxn modelId="{3A0C2F6E-24D7-4BC0-A71C-E0B462B8F96E}" type="presParOf" srcId="{BE14B4E7-4D9B-41B6-94F1-691E65CB6B1F}" destId="{F1CF8DF7-3D79-4807-A786-C405A6FD690B}" srcOrd="1" destOrd="0" presId="urn:microsoft.com/office/officeart/2005/8/layout/list1"/>
    <dgm:cxn modelId="{A9F2BA27-3C6F-410C-BE3D-C8952BEC879F}" type="presParOf" srcId="{BE14B4E7-4D9B-41B6-94F1-691E65CB6B1F}" destId="{DC79C7F3-3404-43DB-829A-89C840F3BDD8}" srcOrd="2" destOrd="0" presId="urn:microsoft.com/office/officeart/2005/8/layout/list1"/>
    <dgm:cxn modelId="{B5EF72AE-3823-46CE-A046-85761215F54F}" type="presParOf" srcId="{BE14B4E7-4D9B-41B6-94F1-691E65CB6B1F}" destId="{638935BD-9034-4FC7-B13E-2FEDD5990220}" srcOrd="3" destOrd="0" presId="urn:microsoft.com/office/officeart/2005/8/layout/list1"/>
    <dgm:cxn modelId="{DC29B114-F802-4DF3-B211-C771EE32B86D}" type="presParOf" srcId="{BE14B4E7-4D9B-41B6-94F1-691E65CB6B1F}" destId="{6CD91B9A-8EC6-417F-AA97-701F375B8A27}" srcOrd="4" destOrd="0" presId="urn:microsoft.com/office/officeart/2005/8/layout/list1"/>
    <dgm:cxn modelId="{DA835A54-D30F-47DC-9DA4-7DD824A31DF6}" type="presParOf" srcId="{6CD91B9A-8EC6-417F-AA97-701F375B8A27}" destId="{7E43F29F-F737-414E-8C28-60CE15EA0885}" srcOrd="0" destOrd="0" presId="urn:microsoft.com/office/officeart/2005/8/layout/list1"/>
    <dgm:cxn modelId="{FD8915E7-4C1E-469D-876D-67895D10124F}" type="presParOf" srcId="{6CD91B9A-8EC6-417F-AA97-701F375B8A27}" destId="{1BF33172-3C88-4F54-AF5D-6FDC2377BD4E}" srcOrd="1" destOrd="0" presId="urn:microsoft.com/office/officeart/2005/8/layout/list1"/>
    <dgm:cxn modelId="{1C06A066-4FF3-443C-9C61-DFC5BEC6889B}" type="presParOf" srcId="{BE14B4E7-4D9B-41B6-94F1-691E65CB6B1F}" destId="{0D19CCA6-D6F1-45D9-8CB0-DF73D6649727}" srcOrd="5" destOrd="0" presId="urn:microsoft.com/office/officeart/2005/8/layout/list1"/>
    <dgm:cxn modelId="{B6A1A168-1FA2-4733-B6C6-AB81CCFD3BD2}" type="presParOf" srcId="{BE14B4E7-4D9B-41B6-94F1-691E65CB6B1F}" destId="{C83A1496-999F-4EA0-AC87-4AD6C6A9B1E2}" srcOrd="6" destOrd="0" presId="urn:microsoft.com/office/officeart/2005/8/layout/list1"/>
    <dgm:cxn modelId="{9AA77145-01AF-447D-A35C-F0C430EDF56C}" type="presParOf" srcId="{BE14B4E7-4D9B-41B6-94F1-691E65CB6B1F}" destId="{11C0E207-B190-42C4-A9AB-0894D4AB06AC}" srcOrd="7" destOrd="0" presId="urn:microsoft.com/office/officeart/2005/8/layout/list1"/>
    <dgm:cxn modelId="{08642CCE-AE8C-4A22-87FA-CFD26B9B0709}" type="presParOf" srcId="{BE14B4E7-4D9B-41B6-94F1-691E65CB6B1F}" destId="{F4260BAB-E554-4CDE-BF30-CDF13ED67C9C}" srcOrd="8" destOrd="0" presId="urn:microsoft.com/office/officeart/2005/8/layout/list1"/>
    <dgm:cxn modelId="{F92B4932-59D5-4F9A-A31C-98EA12491293}" type="presParOf" srcId="{F4260BAB-E554-4CDE-BF30-CDF13ED67C9C}" destId="{82DFB4DE-AA5A-408C-9F7C-DCC66BBBF030}" srcOrd="0" destOrd="0" presId="urn:microsoft.com/office/officeart/2005/8/layout/list1"/>
    <dgm:cxn modelId="{914FFBB4-A6A5-4605-8B86-F4603C7FE1B1}" type="presParOf" srcId="{F4260BAB-E554-4CDE-BF30-CDF13ED67C9C}" destId="{98BA9274-AC1B-4914-8608-D9157A421222}" srcOrd="1" destOrd="0" presId="urn:microsoft.com/office/officeart/2005/8/layout/list1"/>
    <dgm:cxn modelId="{2FCD7B98-2B5B-46E0-8C93-EDE867AEFE85}" type="presParOf" srcId="{BE14B4E7-4D9B-41B6-94F1-691E65CB6B1F}" destId="{E467C3E2-D43D-4E3F-B0C5-1ECDB26D1684}" srcOrd="9" destOrd="0" presId="urn:microsoft.com/office/officeart/2005/8/layout/list1"/>
    <dgm:cxn modelId="{1F447058-76F5-4EC7-A5C0-A4870142EAF9}" type="presParOf" srcId="{BE14B4E7-4D9B-41B6-94F1-691E65CB6B1F}" destId="{BB59AF72-3D24-44B7-9982-0FC7EC8FA813}" srcOrd="10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C79C7F3-3404-43DB-829A-89C840F3BDD8}">
      <dsp:nvSpPr>
        <dsp:cNvPr id="0" name=""/>
        <dsp:cNvSpPr/>
      </dsp:nvSpPr>
      <dsp:spPr>
        <a:xfrm>
          <a:off x="0" y="303029"/>
          <a:ext cx="6096000" cy="1058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73117" tIns="291592" rIns="473117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Créé par MS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Passe en </a:t>
          </a:r>
          <a:r>
            <a:rPr lang="fr-FR" sz="1400" i="1" kern="1200" dirty="0"/>
            <a:t>open source</a:t>
          </a:r>
          <a:endParaRPr lang="fr-F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/>
            <a:t>Multi </a:t>
          </a:r>
          <a:r>
            <a:rPr lang="fr-FR" sz="1400" kern="1200" dirty="0"/>
            <a:t>plate-forme</a:t>
          </a:r>
        </a:p>
      </dsp:txBody>
      <dsp:txXfrm>
        <a:off x="0" y="303029"/>
        <a:ext cx="6096000" cy="1058400"/>
      </dsp:txXfrm>
    </dsp:sp>
    <dsp:sp modelId="{808ED6C0-00D1-4FD8-B356-288E13C0157D}">
      <dsp:nvSpPr>
        <dsp:cNvPr id="0" name=""/>
        <dsp:cNvSpPr/>
      </dsp:nvSpPr>
      <dsp:spPr>
        <a:xfrm>
          <a:off x="304800" y="96389"/>
          <a:ext cx="4267200" cy="413280"/>
        </a:xfrm>
        <a:prstGeom prst="roundRect">
          <a:avLst/>
        </a:prstGeom>
        <a:gradFill rotWithShape="0">
          <a:gsLst>
            <a:gs pos="0">
              <a:schemeClr val="accent2">
                <a:hueOff val="0"/>
                <a:satOff val="0"/>
                <a:lumOff val="0"/>
                <a:alphaOff val="0"/>
                <a:shade val="51000"/>
                <a:satMod val="130000"/>
              </a:schemeClr>
            </a:gs>
            <a:gs pos="80000">
              <a:schemeClr val="accent2">
                <a:hueOff val="0"/>
                <a:satOff val="0"/>
                <a:lumOff val="0"/>
                <a:alphaOff val="0"/>
                <a:shade val="93000"/>
                <a:satMod val="130000"/>
              </a:schemeClr>
            </a:gs>
            <a:gs pos="100000">
              <a:schemeClr val="accent2">
                <a:hueOff val="0"/>
                <a:satOff val="0"/>
                <a:lumOff val="0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/>
            <a:t>MS Test</a:t>
          </a:r>
          <a:endParaRPr lang="fr-FR" sz="1400" kern="1200" dirty="0"/>
        </a:p>
      </dsp:txBody>
      <dsp:txXfrm>
        <a:off x="324975" y="116564"/>
        <a:ext cx="4226850" cy="372930"/>
      </dsp:txXfrm>
    </dsp:sp>
    <dsp:sp modelId="{C83A1496-999F-4EA0-AC87-4AD6C6A9B1E2}">
      <dsp:nvSpPr>
        <dsp:cNvPr id="0" name=""/>
        <dsp:cNvSpPr/>
      </dsp:nvSpPr>
      <dsp:spPr>
        <a:xfrm>
          <a:off x="0" y="1643669"/>
          <a:ext cx="6096000" cy="12789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-694298"/>
              <a:satOff val="6250"/>
              <a:lumOff val="-8038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73117" tIns="291592" rIns="473117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Plus ancien (2006)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Version .NET de JUnit (Java)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Multi plate-forme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1 instance pour tous les tests</a:t>
          </a:r>
        </a:p>
      </dsp:txBody>
      <dsp:txXfrm>
        <a:off x="0" y="1643669"/>
        <a:ext cx="6096000" cy="1278900"/>
      </dsp:txXfrm>
    </dsp:sp>
    <dsp:sp modelId="{1BF33172-3C88-4F54-AF5D-6FDC2377BD4E}">
      <dsp:nvSpPr>
        <dsp:cNvPr id="0" name=""/>
        <dsp:cNvSpPr/>
      </dsp:nvSpPr>
      <dsp:spPr>
        <a:xfrm>
          <a:off x="304800" y="1437029"/>
          <a:ext cx="4267200" cy="413280"/>
        </a:xfrm>
        <a:prstGeom prst="roundRect">
          <a:avLst/>
        </a:prstGeom>
        <a:gradFill rotWithShape="0">
          <a:gsLst>
            <a:gs pos="0">
              <a:schemeClr val="accent2">
                <a:hueOff val="-694298"/>
                <a:satOff val="6250"/>
                <a:lumOff val="-8038"/>
                <a:alphaOff val="0"/>
                <a:shade val="51000"/>
                <a:satMod val="130000"/>
              </a:schemeClr>
            </a:gs>
            <a:gs pos="80000">
              <a:schemeClr val="accent2">
                <a:hueOff val="-694298"/>
                <a:satOff val="6250"/>
                <a:lumOff val="-8038"/>
                <a:alphaOff val="0"/>
                <a:shade val="93000"/>
                <a:satMod val="130000"/>
              </a:schemeClr>
            </a:gs>
            <a:gs pos="100000">
              <a:schemeClr val="accent2">
                <a:hueOff val="-694298"/>
                <a:satOff val="6250"/>
                <a:lumOff val="-8038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CA" sz="1400" kern="1200" dirty="0" err="1"/>
            <a:t>NUnit</a:t>
          </a:r>
          <a:endParaRPr lang="fr-FR" sz="1400" kern="1200" dirty="0"/>
        </a:p>
      </dsp:txBody>
      <dsp:txXfrm>
        <a:off x="324975" y="1457204"/>
        <a:ext cx="4226850" cy="372930"/>
      </dsp:txXfrm>
    </dsp:sp>
    <dsp:sp modelId="{BB59AF72-3D24-44B7-9982-0FC7EC8FA813}">
      <dsp:nvSpPr>
        <dsp:cNvPr id="0" name=""/>
        <dsp:cNvSpPr/>
      </dsp:nvSpPr>
      <dsp:spPr>
        <a:xfrm>
          <a:off x="0" y="3204809"/>
          <a:ext cx="6096000" cy="1499400"/>
        </a:xfrm>
        <a:prstGeom prst="rect">
          <a:avLst/>
        </a:prstGeom>
        <a:solidFill>
          <a:schemeClr val="lt1">
            <a:alpha val="90000"/>
            <a:hueOff val="0"/>
            <a:satOff val="0"/>
            <a:lumOff val="0"/>
            <a:alphaOff val="0"/>
          </a:schemeClr>
        </a:solidFill>
        <a:ln w="9525" cap="flat" cmpd="sng" algn="ctr">
          <a:solidFill>
            <a:schemeClr val="accent2">
              <a:hueOff val="-1388596"/>
              <a:satOff val="12500"/>
              <a:lumOff val="-16077"/>
              <a:alphaOff val="0"/>
            </a:schemeClr>
          </a:solidFill>
          <a:prstDash val="solid"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z="190500" extrusionH="12700" prstMaterial="plastic">
          <a:bevelT w="50800" h="50800"/>
        </a:sp3d>
      </dsp:spPr>
      <dsp:style>
        <a:lnRef idx="1">
          <a:scrgbClr r="0" g="0" b="0"/>
        </a:lnRef>
        <a:fillRef idx="1">
          <a:scrgbClr r="0" g="0" b="0"/>
        </a:fillRef>
        <a:effectRef idx="2">
          <a:scrgbClr r="0" g="0" b="0"/>
        </a:effectRef>
        <a:fontRef idx="minor"/>
      </dsp:style>
      <dsp:txBody>
        <a:bodyPr spcFirstLastPara="0" vert="horz" wrap="square" lIns="473117" tIns="291592" rIns="473117" bIns="99568" numCol="1" spcCol="1270" anchor="t" anchorCtr="0">
          <a:noAutofit/>
        </a:bodyPr>
        <a:lstStyle/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400" kern="1200" dirty="0"/>
            <a:t>Plus récent</a:t>
          </a:r>
          <a:endParaRPr lang="fr-F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CA" sz="1400" kern="1200" dirty="0"/>
            <a:t>+ populaire .NET</a:t>
          </a:r>
          <a:endParaRPr lang="fr-FR" sz="1400" kern="1200" dirty="0"/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Évolution rapide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Multi plate-forme</a:t>
          </a:r>
        </a:p>
        <a:p>
          <a:pPr marL="114300" lvl="1" indent="-114300" algn="l" defTabSz="62230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fr-FR" sz="1400" kern="1200" dirty="0"/>
            <a:t>1 instance par test</a:t>
          </a:r>
        </a:p>
      </dsp:txBody>
      <dsp:txXfrm>
        <a:off x="0" y="3204809"/>
        <a:ext cx="6096000" cy="1499400"/>
      </dsp:txXfrm>
    </dsp:sp>
    <dsp:sp modelId="{98BA9274-AC1B-4914-8608-D9157A421222}">
      <dsp:nvSpPr>
        <dsp:cNvPr id="0" name=""/>
        <dsp:cNvSpPr/>
      </dsp:nvSpPr>
      <dsp:spPr>
        <a:xfrm>
          <a:off x="304800" y="2998169"/>
          <a:ext cx="4267200" cy="413280"/>
        </a:xfrm>
        <a:prstGeom prst="roundRect">
          <a:avLst/>
        </a:prstGeom>
        <a:gradFill rotWithShape="0">
          <a:gsLst>
            <a:gs pos="0">
              <a:schemeClr val="accent2">
                <a:hueOff val="-1388596"/>
                <a:satOff val="12500"/>
                <a:lumOff val="-16077"/>
                <a:alphaOff val="0"/>
                <a:shade val="51000"/>
                <a:satMod val="130000"/>
              </a:schemeClr>
            </a:gs>
            <a:gs pos="80000">
              <a:schemeClr val="accent2">
                <a:hueOff val="-1388596"/>
                <a:satOff val="12500"/>
                <a:lumOff val="-16077"/>
                <a:alphaOff val="0"/>
                <a:shade val="93000"/>
                <a:satMod val="130000"/>
              </a:schemeClr>
            </a:gs>
            <a:gs pos="100000">
              <a:schemeClr val="accent2">
                <a:hueOff val="-1388596"/>
                <a:satOff val="12500"/>
                <a:lumOff val="-16077"/>
                <a:alphaOff val="0"/>
                <a:shade val="94000"/>
                <a:satMod val="135000"/>
              </a:schemeClr>
            </a:gs>
          </a:gsLst>
          <a:lin ang="16200000" scaled="0"/>
        </a:gradFill>
        <a:ln>
          <a:noFill/>
        </a:ln>
        <a:effectLst>
          <a:outerShdw blurRad="40000" dist="23000" dir="5400000" rotWithShape="0">
            <a:srgbClr val="000000">
              <a:alpha val="35000"/>
            </a:srgbClr>
          </a:outerShdw>
        </a:effectLst>
        <a:scene3d>
          <a:camera prst="orthographicFront"/>
          <a:lightRig rig="flat" dir="t"/>
        </a:scene3d>
        <a:sp3d prstMaterial="plastic">
          <a:bevelT w="120900" h="88900"/>
          <a:bevelB w="88900" h="31750" prst="angle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  <dsp:txBody>
        <a:bodyPr spcFirstLastPara="0" vert="horz" wrap="square" lIns="161290" tIns="0" rIns="161290" bIns="0" numCol="1" spcCol="1270" anchor="ctr" anchorCtr="0">
          <a:noAutofit/>
        </a:bodyPr>
        <a:lstStyle/>
        <a:p>
          <a:pPr marL="0" lvl="0" indent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fr-FR" sz="1400" kern="1200" dirty="0" err="1"/>
            <a:t>xUnit</a:t>
          </a:r>
          <a:endParaRPr lang="fr-FR" sz="1400" kern="1200" dirty="0"/>
        </a:p>
      </dsp:txBody>
      <dsp:txXfrm>
        <a:off x="324975" y="3018344"/>
        <a:ext cx="4226850" cy="37293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3d1">
  <dgm:title val=""/>
  <dgm:desc val=""/>
  <dgm:catLst>
    <dgm:cat type="3D" pri="11100"/>
  </dgm:catLst>
  <dgm:scene3d>
    <a:camera prst="orthographicFront"/>
    <a:lightRig rig="threePt" dir="t"/>
  </dgm:scene3d>
  <dgm:styleLbl name="node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1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flat" dir="t"/>
    </dgm:scene3d>
    <dgm:sp3d z="1270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flat" dir="t"/>
    </dgm:scene3d>
    <dgm:sp3d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flat" dir="t"/>
    </dgm:scene3d>
    <dgm:sp3d z="-190500" prstMaterial="plastic">
      <a:bevelT w="88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flat" dir="t"/>
    </dgm:scene3d>
    <dgm:sp3d z="-80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flat" dir="t"/>
    </dgm:scene3d>
    <dgm:sp3d z="1270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flat" dir="t"/>
    </dgm:scene3d>
    <dgm:sp3d z="-190500" prstMaterial="plastic">
      <a:bevelT w="50800" h="50800"/>
      <a:bevelB w="25400" h="25400" prst="angle"/>
    </dgm:sp3d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flat" dir="t"/>
    </dgm:scene3d>
    <dgm:sp3d z="-40000" prstMaterial="matte"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 z="127000" prstMaterial="matte"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flat" dir="t"/>
    </dgm:scene3d>
    <dgm:sp3d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flat" dir="t"/>
    </dgm:scene3d>
    <dgm:sp3d z="-10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flat" dir="t"/>
    </dgm:scene3d>
    <dgm:sp3d z="-60000" prstMaterial="plastic">
      <a:bevelT w="120900" h="88900"/>
      <a:bevelB w="88900" h="31750" prst="angle"/>
    </dgm:sp3d>
    <dgm:txPr/>
    <dgm:style>
      <a:lnRef idx="0">
        <a:scrgbClr r="0" g="0" b="0"/>
      </a:lnRef>
      <a:fillRef idx="3">
        <a:scrgbClr r="0" g="0" b="0"/>
      </a:fillRef>
      <a:effectRef idx="1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flat" dir="t"/>
    </dgm:scene3d>
    <dgm:sp3d prstMaterial="matte"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con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FgAcc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AlignAcc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olidBgAcc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FollowNode1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AccFollowNode1">
    <dgm:scene3d>
      <a:camera prst="orthographicFront"/>
      <a:lightRig rig="flat" dir="t"/>
    </dgm:scene3d>
    <dgm:sp3d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AccFollowNode1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0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2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3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fgAcc4">
    <dgm:scene3d>
      <a:camera prst="orthographicFront"/>
      <a:lightRig rig="flat" dir="t"/>
    </dgm:scene3d>
    <dgm:sp3d z="190500" extrusionH="12700" prstMaterial="plastic">
      <a:bevelT w="50800" h="50800"/>
    </dgm:sp3d>
    <dgm:txPr/>
    <dgm:style>
      <a:lnRef idx="1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flat" dir="t"/>
    </dgm:scene3d>
    <dgm:sp3d z="-190500" extrusionH="12700" prstMaterial="plastic">
      <a:bevelT w="50800" h="50800"/>
    </dgm:sp3d>
    <dgm:txPr/>
    <dgm:style>
      <a:lnRef idx="0">
        <a:scrgbClr r="0" g="0" b="0"/>
      </a:lnRef>
      <a:fillRef idx="2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flat" dir="t"/>
    </dgm:scene3d>
    <dgm:sp3d z="-190500" extrusionH="12700" prstMaterial="matte"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flat" dir="t"/>
    </dgm:scene3d>
    <dgm:sp3d z="190500" prstMaterial="plastic">
      <a:bevelT w="120900" h="88900"/>
      <a:bevelB w="88900" h="31750" prst="angle"/>
    </dgm:sp3d>
    <dgm:txPr/>
    <dgm:style>
      <a:lnRef idx="0">
        <a:scrgbClr r="0" g="0" b="0"/>
      </a:lnRef>
      <a:fillRef idx="1">
        <a:scrgbClr r="0" g="0" b="0"/>
      </a:fillRef>
      <a:effectRef idx="3">
        <a:scrgbClr r="0" g="0" b="0"/>
      </a:effectRef>
      <a:fontRef idx="minor">
        <a:schemeClr val="lt1"/>
      </a:fontRef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24.png>
</file>

<file path=ppt/media/image25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en-tête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3" name="Espace réservé de la date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5034BD-FE89-46A0-8EBC-A7220B1CA22D}" type="datetimeFigureOut">
              <a:rPr lang="fr-FR" smtClean="0"/>
              <a:t>14/09/2021</a:t>
            </a:fld>
            <a:endParaRPr lang="fr-FR"/>
          </a:p>
        </p:txBody>
      </p:sp>
      <p:sp>
        <p:nvSpPr>
          <p:cNvPr id="4" name="Espace réservé de l'image des diapositives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fr-FR"/>
          </a:p>
        </p:txBody>
      </p:sp>
      <p:sp>
        <p:nvSpPr>
          <p:cNvPr id="5" name="Espace réservé des not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</a:p>
        </p:txBody>
      </p:sp>
      <p:sp>
        <p:nvSpPr>
          <p:cNvPr id="6" name="Espace réservé du pied de page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fr-FR"/>
          </a:p>
        </p:txBody>
      </p:sp>
      <p:sp>
        <p:nvSpPr>
          <p:cNvPr id="7" name="Espace réservé du numéro de diapositiv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0DF2E6A-5EF2-405F-871B-D7D658C82907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5550892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1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168152189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10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73071723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2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82655574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b="1" dirty="0"/>
              <a:t>Régression</a:t>
            </a:r>
            <a:r>
              <a:rPr lang="fr-CA" dirty="0"/>
              <a:t>: </a:t>
            </a:r>
            <a:r>
              <a:rPr lang="fr-FR" dirty="0"/>
              <a:t>Défaut introduit dans la partie existante du logiciel lors d'une modification. (</a:t>
            </a:r>
            <a:r>
              <a:rPr lang="fr-FR" dirty="0" err="1"/>
              <a:t>ref</a:t>
            </a:r>
            <a:r>
              <a:rPr lang="fr-FR" dirty="0"/>
              <a:t>: grand dictionnaire terminologique)</a:t>
            </a:r>
          </a:p>
          <a:p>
            <a:endParaRPr lang="fr-FR" dirty="0"/>
          </a:p>
          <a:p>
            <a:r>
              <a:rPr lang="fr-FR" b="1" dirty="0"/>
              <a:t>Dette technique</a:t>
            </a:r>
            <a:r>
              <a:rPr lang="fr-FR" dirty="0"/>
              <a:t>: Accumulation des erreurs, omissions (tests par exemple) et mauvaises pratiques qui compromettent la qualité du code.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3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69934031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171450" indent="-171450">
              <a:buFont typeface="Arial" panose="020B0604020202020204" pitchFamily="34" charset="0"/>
              <a:buChar char="•"/>
            </a:pPr>
            <a:endParaRPr lang="fr-FR" dirty="0"/>
          </a:p>
          <a:p>
            <a:r>
              <a:rPr lang="fr-FR" dirty="0"/>
              <a:t>	</a:t>
            </a:r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4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6178071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fr-CA" dirty="0"/>
              <a:t>Choisir 1 des deux et vous y tenir!</a:t>
            </a:r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5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96806810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6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7522496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CA" dirty="0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7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88906480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8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36231052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ce réservé de l'image des diapositives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ce réservé des not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Espace réservé du numéro de diapositiv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0DF2E6A-5EF2-405F-871B-D7D658C82907}" type="slidenum">
              <a:rPr lang="fr-FR" smtClean="0"/>
              <a:t>9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8199623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1_Title Slide">
    <p:bg>
      <p:bgPr>
        <a:gradFill flip="none" rotWithShape="1">
          <a:gsLst>
            <a:gs pos="0">
              <a:schemeClr val="bg1">
                <a:lumMod val="95000"/>
              </a:schemeClr>
            </a:gs>
            <a:gs pos="30000">
              <a:srgbClr val="ECECEC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81000" y="-152400"/>
            <a:ext cx="7772400" cy="1470025"/>
          </a:xfrm>
        </p:spPr>
        <p:txBody>
          <a:bodyPr>
            <a:normAutofit/>
          </a:bodyPr>
          <a:lstStyle>
            <a:lvl1pPr algn="l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1000" y="765175"/>
            <a:ext cx="7772400" cy="1752600"/>
          </a:xfrm>
        </p:spPr>
        <p:txBody>
          <a:bodyPr>
            <a:normAutofit/>
          </a:bodyPr>
          <a:lstStyle>
            <a:lvl1pPr marL="0" indent="0" algn="l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1114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481144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71763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6745477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272071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2002573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4953000"/>
            <a:ext cx="9144000" cy="1752600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14400" y="5257799"/>
            <a:ext cx="5486400" cy="566739"/>
          </a:xfrm>
        </p:spPr>
        <p:txBody>
          <a:bodyPr anchor="b"/>
          <a:lstStyle>
            <a:lvl1pPr algn="l">
              <a:defRPr sz="2000" b="1"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057400" y="457200"/>
            <a:ext cx="5486400" cy="3962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914400" y="5824538"/>
            <a:ext cx="5486400" cy="804863"/>
          </a:xfrm>
        </p:spPr>
        <p:txBody>
          <a:bodyPr/>
          <a:lstStyle>
            <a:lvl1pPr marL="0" indent="0">
              <a:buNone/>
              <a:defRPr sz="1400">
                <a:solidFill>
                  <a:schemeClr val="bg1">
                    <a:lumMod val="95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EB7948D-65B7-4FEC-80B5-36D7629B101D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3629181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hree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 userDrawn="1"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20" t="9999" r="15204" b="2143"/>
          <a:stretch/>
        </p:blipFill>
        <p:spPr>
          <a:xfrm>
            <a:off x="0" y="1"/>
            <a:ext cx="9144000" cy="1338943"/>
          </a:xfrm>
          <a:prstGeom prst="rect">
            <a:avLst/>
          </a:prstGeom>
        </p:spPr>
      </p:pic>
      <p:sp>
        <p:nvSpPr>
          <p:cNvPr id="3" name="Footer Placeholder 2"/>
          <p:cNvSpPr>
            <a:spLocks noGrp="1"/>
          </p:cNvSpPr>
          <p:nvPr>
            <p:ph type="ftr" sz="quarter" idx="10"/>
          </p:nvPr>
        </p:nvSpPr>
        <p:spPr>
          <a:xfrm>
            <a:off x="3124200" y="7559675"/>
            <a:ext cx="28956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1"/>
          </p:nvPr>
        </p:nvSpPr>
        <p:spPr>
          <a:xfrm>
            <a:off x="6553200" y="7559675"/>
            <a:ext cx="2133600" cy="365125"/>
          </a:xfrm>
        </p:spPr>
        <p:txBody>
          <a:bodyPr/>
          <a:lstStyle/>
          <a:p>
            <a:fld id="{81582BD6-FC20-4557-852B-8433F8572D30}" type="slidenum">
              <a:rPr lang="en-US" smtClean="0"/>
              <a:pPr/>
              <a:t>‹N°›</a:t>
            </a:fld>
            <a:endParaRPr lang="en-US" dirty="0"/>
          </a:p>
        </p:txBody>
      </p:sp>
      <p:sp>
        <p:nvSpPr>
          <p:cNvPr id="9" name="Content Placeholder 2"/>
          <p:cNvSpPr>
            <a:spLocks noGrp="1"/>
          </p:cNvSpPr>
          <p:nvPr>
            <p:ph sz="half" idx="1"/>
          </p:nvPr>
        </p:nvSpPr>
        <p:spPr>
          <a:xfrm>
            <a:off x="914402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half" idx="2"/>
          </p:nvPr>
        </p:nvSpPr>
        <p:spPr>
          <a:xfrm>
            <a:off x="3619499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1" name="Content Placeholder 3"/>
          <p:cNvSpPr>
            <a:spLocks noGrp="1"/>
          </p:cNvSpPr>
          <p:nvPr>
            <p:ph sz="half" idx="14"/>
          </p:nvPr>
        </p:nvSpPr>
        <p:spPr>
          <a:xfrm>
            <a:off x="6324598" y="4175126"/>
            <a:ext cx="2514597" cy="3352799"/>
          </a:xfrm>
        </p:spPr>
        <p:txBody>
          <a:bodyPr lIns="274320" tIns="0" rIns="182880">
            <a:normAutofit/>
          </a:bodyPr>
          <a:lstStyle>
            <a:lvl1pPr>
              <a:lnSpc>
                <a:spcPts val="2000"/>
              </a:lnSpc>
              <a:defRPr sz="1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5" name="Content Placeholder 2"/>
          <p:cNvSpPr>
            <a:spLocks noGrp="1"/>
          </p:cNvSpPr>
          <p:nvPr>
            <p:ph sz="half" idx="15"/>
          </p:nvPr>
        </p:nvSpPr>
        <p:spPr>
          <a:xfrm>
            <a:off x="914402" y="1660525"/>
            <a:ext cx="2514597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6" name="Content Placeholder 3"/>
          <p:cNvSpPr>
            <a:spLocks noGrp="1"/>
          </p:cNvSpPr>
          <p:nvPr>
            <p:ph sz="half" idx="16"/>
          </p:nvPr>
        </p:nvSpPr>
        <p:spPr>
          <a:xfrm>
            <a:off x="36194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17" name="Content Placeholder 3"/>
          <p:cNvSpPr>
            <a:spLocks noGrp="1"/>
          </p:cNvSpPr>
          <p:nvPr>
            <p:ph sz="half" idx="17"/>
          </p:nvPr>
        </p:nvSpPr>
        <p:spPr>
          <a:xfrm>
            <a:off x="6324597" y="1660525"/>
            <a:ext cx="2514600" cy="2514600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8600" y="304802"/>
            <a:ext cx="6553202" cy="525463"/>
          </a:xfrm>
        </p:spPr>
        <p:txBody>
          <a:bodyPr/>
          <a:lstStyle>
            <a:lvl1pPr>
              <a:defRPr>
                <a:solidFill>
                  <a:schemeClr val="bg1">
                    <a:lumMod val="95000"/>
                  </a:schemeClr>
                </a:solidFill>
              </a:defRPr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2693400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Main Slide Dark">
    <p:bg>
      <p:bgPr>
        <a:gradFill flip="none" rotWithShape="1">
          <a:gsLst>
            <a:gs pos="0">
              <a:schemeClr val="tx1">
                <a:lumMod val="65000"/>
                <a:lumOff val="35000"/>
              </a:schemeClr>
            </a:gs>
            <a:gs pos="100000">
              <a:schemeClr val="tx1">
                <a:lumMod val="95000"/>
                <a:lumOff val="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 b="1">
                <a:latin typeface="+mn-lt"/>
              </a:defRPr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460216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ain Slide Light">
    <p:bg>
      <p:bgPr>
        <a:gradFill flip="none" rotWithShape="1">
          <a:gsLst>
            <a:gs pos="0">
              <a:schemeClr val="bg1"/>
            </a:gs>
            <a:gs pos="100000">
              <a:schemeClr val="bg1">
                <a:lumMod val="75000"/>
              </a:schemeClr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11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2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20112358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Main Slide Light">
    <p:bg>
      <p:bgPr>
        <a:gradFill flip="none" rotWithShape="1">
          <a:gsLst>
            <a:gs pos="0">
              <a:schemeClr val="accent1">
                <a:lumMod val="40000"/>
                <a:lumOff val="60000"/>
              </a:schemeClr>
            </a:gs>
            <a:gs pos="100000">
              <a:schemeClr val="accent1"/>
            </a:gs>
          </a:gsLst>
          <a:path path="circle">
            <a:fillToRect l="50000" t="50000" r="50000" b="50000"/>
          </a:path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  <p:pic>
        <p:nvPicPr>
          <p:cNvPr id="7" name="Picture 6" hidden="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7999"/>
          </a:xfrm>
          <a:prstGeom prst="rect">
            <a:avLst/>
          </a:prstGeom>
        </p:spPr>
      </p:pic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76200" y="228600"/>
            <a:ext cx="9067800" cy="1470025"/>
          </a:xfrm>
        </p:spPr>
        <p:txBody>
          <a:bodyPr>
            <a:normAutofit/>
          </a:bodyPr>
          <a:lstStyle>
            <a:lvl1pPr algn="ctr">
              <a:defRPr sz="3200"/>
            </a:lvl1pPr>
          </a:lstStyle>
          <a:p>
            <a:r>
              <a:rPr lang="en-US" dirty="0"/>
              <a:t>Click to edit Master title style</a:t>
            </a:r>
          </a:p>
        </p:txBody>
      </p:sp>
      <p:sp>
        <p:nvSpPr>
          <p:cNvPr id="10" name="Subtitle 2"/>
          <p:cNvSpPr>
            <a:spLocks noGrp="1"/>
          </p:cNvSpPr>
          <p:nvPr>
            <p:ph type="subTitle" idx="1"/>
          </p:nvPr>
        </p:nvSpPr>
        <p:spPr>
          <a:xfrm>
            <a:off x="-152400" y="1371600"/>
            <a:ext cx="9067800" cy="44196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</p:spTree>
    <p:extLst>
      <p:ext uri="{BB962C8B-B14F-4D97-AF65-F5344CB8AC3E}">
        <p14:creationId xmlns:p14="http://schemas.microsoft.com/office/powerpoint/2010/main" val="1763635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376412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ck_bkgrnd">
    <p:bg>
      <p:bgPr>
        <a:gradFill flip="none" rotWithShape="1">
          <a:gsLst>
            <a:gs pos="0">
              <a:schemeClr val="tx1">
                <a:lumMod val="80000"/>
                <a:lumOff val="20000"/>
              </a:schemeClr>
            </a:gs>
            <a:gs pos="100000">
              <a:schemeClr val="tx1"/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brick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" name="Subtitle 2"/>
          <p:cNvSpPr>
            <a:spLocks noGrp="1"/>
          </p:cNvSpPr>
          <p:nvPr>
            <p:ph type="subTitle" idx="1"/>
          </p:nvPr>
        </p:nvSpPr>
        <p:spPr>
          <a:xfrm>
            <a:off x="152400" y="76200"/>
            <a:ext cx="7543800" cy="5715000"/>
          </a:xfrm>
        </p:spPr>
        <p:txBody>
          <a:bodyPr>
            <a:normAutofit/>
          </a:bodyPr>
          <a:lstStyle>
            <a:lvl1pPr marL="0" indent="0" algn="ctr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58072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53124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497573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65953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theme" Target="../theme/theme2.xml"/><Relationship Id="rId2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26000">
              <a:schemeClr val="bg1">
                <a:lumMod val="50000"/>
              </a:schemeClr>
            </a:gs>
            <a:gs pos="61000">
              <a:schemeClr val="bg1">
                <a:lumMod val="95000"/>
              </a:schemeClr>
            </a:gs>
            <a:gs pos="78000">
              <a:srgbClr val="ECECEC"/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BF9CC2F-2933-4A9B-8BAD-E1C8B14E68F8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46A3D96-9BBF-41F0-AC36-0ADDB5426B70}" type="slidenum">
              <a:rPr lang="en-US" smtClean="0"/>
              <a:t>‹N°›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542144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0" r:id="rId1"/>
    <p:sldLayoutId id="2147483664" r:id="rId2"/>
    <p:sldLayoutId id="2147483661" r:id="rId3"/>
    <p:sldLayoutId id="2147483662" r:id="rId4"/>
    <p:sldLayoutId id="2147483650" r:id="rId5"/>
    <p:sldLayoutId id="2147483651" r:id="rId6"/>
    <p:sldLayoutId id="2147483652" r:id="rId7"/>
    <p:sldLayoutId id="2147483653" r:id="rId8"/>
    <p:sldLayoutId id="2147483654" r:id="rId9"/>
    <p:sldLayoutId id="2147483655" r:id="rId10"/>
    <p:sldLayoutId id="2147483656" r:id="rId11"/>
    <p:sldLayoutId id="2147483657" r:id="rId12"/>
    <p:sldLayoutId id="2147483658" r:id="rId13"/>
    <p:sldLayoutId id="2147483659" r:id="rId14"/>
  </p:sldLayoutIdLst>
  <p:txStyles>
    <p:titleStyle>
      <a:lvl1pPr algn="ctr" defTabSz="914400" rtl="0" eaLnBrk="1" latinLnBrk="0" hangingPunct="1">
        <a:spcBef>
          <a:spcPct val="0"/>
        </a:spcBef>
        <a:buNone/>
        <a:defRPr sz="4400" b="1" kern="1200">
          <a:solidFill>
            <a:schemeClr val="tx1"/>
          </a:solidFill>
          <a:latin typeface="+mn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gradFill flip="none" rotWithShape="1">
          <a:gsLst>
            <a:gs pos="0">
              <a:schemeClr val="bg1">
                <a:lumMod val="75000"/>
              </a:schemeClr>
            </a:gs>
            <a:gs pos="86000">
              <a:schemeClr val="bg1">
                <a:lumMod val="95000"/>
              </a:schemeClr>
            </a:gs>
            <a:gs pos="100000">
              <a:schemeClr val="bg1">
                <a:lumMod val="75000"/>
              </a:schemeClr>
            </a:gs>
          </a:gsLst>
          <a:lin ang="54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EB7948D-65B7-4FEC-80B5-36D7629B101D}" type="datetimeFigureOut">
              <a:rPr lang="en-US" smtClean="0"/>
              <a:t>9/14/2021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D99AA8B-2E7A-4BBC-8FDE-CA7CF71DD330}" type="slidenum">
              <a:rPr lang="en-US" smtClean="0"/>
              <a:t>‹N°›</a:t>
            </a:fld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71753" y="990600"/>
            <a:ext cx="7696200" cy="6019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397582" y="228601"/>
            <a:ext cx="6553202" cy="525463"/>
          </a:xfrm>
          <a:prstGeom prst="rect">
            <a:avLst/>
          </a:prstGeo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3331"/>
            <a:ext cx="1603116" cy="6851339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 userDrawn="1"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2081" t="82679" r="15204" b="2143"/>
          <a:stretch/>
        </p:blipFill>
        <p:spPr>
          <a:xfrm rot="16200000">
            <a:off x="-1743439" y="3296820"/>
            <a:ext cx="6939457" cy="2337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31388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1" r:id="rId1"/>
    <p:sldLayoutId id="2147483736" r:id="rId2"/>
  </p:sldLayoutIdLst>
  <p:txStyles>
    <p:titleStyle>
      <a:lvl1pPr algn="l" defTabSz="914400" rtl="0" eaLnBrk="1" latinLnBrk="0" hangingPunct="1">
        <a:spcBef>
          <a:spcPct val="0"/>
        </a:spcBef>
        <a:buNone/>
        <a:defRPr sz="2800" kern="1200">
          <a:solidFill>
            <a:schemeClr val="bg1">
              <a:lumMod val="10000"/>
            </a:schemeClr>
          </a:solidFill>
          <a:latin typeface="+mj-lt"/>
          <a:ea typeface="+mj-ea"/>
          <a:cs typeface="+mj-cs"/>
        </a:defRPr>
      </a:lvl1pPr>
    </p:titleStyle>
    <p:bodyStyle>
      <a:lvl1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1pPr>
      <a:lvl2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2pPr>
      <a:lvl3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3pPr>
      <a:lvl4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4pPr>
      <a:lvl5pPr marL="0" indent="0" algn="l" defTabSz="914400" rtl="0" eaLnBrk="1" latinLnBrk="0" hangingPunct="1">
        <a:spcBef>
          <a:spcPct val="20000"/>
        </a:spcBef>
        <a:buFontTx/>
        <a:buNone/>
        <a:defRPr sz="2400" kern="1200">
          <a:solidFill>
            <a:schemeClr val="tx1">
              <a:lumMod val="95000"/>
              <a:lumOff val="5000"/>
            </a:schemeClr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2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11" Type="http://schemas.openxmlformats.org/officeDocument/2006/relationships/image" Target="../media/image16.png"/><Relationship Id="rId5" Type="http://schemas.openxmlformats.org/officeDocument/2006/relationships/diagramQuickStyle" Target="../diagrams/quickStyle1.xml"/><Relationship Id="rId10" Type="http://schemas.openxmlformats.org/officeDocument/2006/relationships/image" Target="../media/image15.png"/><Relationship Id="rId4" Type="http://schemas.openxmlformats.org/officeDocument/2006/relationships/diagramLayout" Target="../diagrams/layout1.xml"/><Relationship Id="rId9" Type="http://schemas.openxmlformats.org/officeDocument/2006/relationships/image" Target="../media/image1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6" name="Picture 4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3073757">
            <a:off x="-2759166" y="1249989"/>
            <a:ext cx="15491728" cy="2072019"/>
          </a:xfrm>
          <a:prstGeom prst="rect">
            <a:avLst/>
          </a:prstGeom>
        </p:spPr>
      </p:pic>
      <p:sp>
        <p:nvSpPr>
          <p:cNvPr id="49" name="Title 48"/>
          <p:cNvSpPr>
            <a:spLocks noGrp="1"/>
          </p:cNvSpPr>
          <p:nvPr>
            <p:ph type="ctrTitle"/>
          </p:nvPr>
        </p:nvSpPr>
        <p:spPr>
          <a:xfrm>
            <a:off x="1981200" y="1676400"/>
            <a:ext cx="7772400" cy="1470025"/>
          </a:xfrm>
          <a:ln>
            <a:noFill/>
          </a:ln>
        </p:spPr>
        <p:txBody>
          <a:bodyPr>
            <a:noAutofit/>
          </a:bodyPr>
          <a:lstStyle/>
          <a:p>
            <a:r>
              <a:rPr lang="en-US" sz="60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Programmation</a:t>
            </a:r>
            <a:r>
              <a:rPr lang="en-US" sz="6600" dirty="0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 Web </a:t>
            </a:r>
            <a:r>
              <a:rPr lang="en-US" sz="6600" dirty="0" err="1">
                <a:ln w="19050" cap="rnd" cmpd="sng">
                  <a:solidFill>
                    <a:schemeClr val="tx1"/>
                  </a:solidFill>
                </a:ln>
                <a:solidFill>
                  <a:schemeClr val="accent2"/>
                </a:solidFill>
                <a:effectLst>
                  <a:outerShdw blurRad="50800" dist="38100" dir="18900000" algn="bl" rotWithShape="0">
                    <a:prstClr val="black">
                      <a:alpha val="40000"/>
                    </a:prstClr>
                  </a:outerShdw>
                </a:effectLst>
                <a:latin typeface="Impact" pitchFamily="34" charset="0"/>
              </a:rPr>
              <a:t>transactionnelle</a:t>
            </a:r>
            <a:endParaRPr lang="en-US" sz="4800" dirty="0">
              <a:ln w="19050" cap="rnd">
                <a:solidFill>
                  <a:schemeClr val="tx1"/>
                </a:solidFill>
              </a:ln>
              <a:solidFill>
                <a:schemeClr val="bg1">
                  <a:lumMod val="85000"/>
                </a:schemeClr>
              </a:solidFill>
              <a:latin typeface="Impact" pitchFamily="34" charset="0"/>
            </a:endParaRPr>
          </a:p>
        </p:txBody>
      </p:sp>
      <p:sp>
        <p:nvSpPr>
          <p:cNvPr id="39" name="Title 48"/>
          <p:cNvSpPr txBox="1">
            <a:spLocks/>
          </p:cNvSpPr>
          <p:nvPr/>
        </p:nvSpPr>
        <p:spPr>
          <a:xfrm>
            <a:off x="3124201" y="3385989"/>
            <a:ext cx="5905500" cy="21178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2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US" sz="4800" dirty="0">
                <a:latin typeface="Impact" pitchFamily="34" charset="0"/>
              </a:rPr>
              <a:t>Tests </a:t>
            </a:r>
            <a:r>
              <a:rPr lang="en-US" sz="4800" dirty="0" err="1">
                <a:latin typeface="Impact" pitchFamily="34" charset="0"/>
              </a:rPr>
              <a:t>unitaires</a:t>
            </a:r>
            <a:endParaRPr lang="en-US" sz="4800" dirty="0">
              <a:latin typeface="Impact" pitchFamily="34" charset="0"/>
            </a:endParaRPr>
          </a:p>
        </p:txBody>
      </p:sp>
      <p:pic>
        <p:nvPicPr>
          <p:cNvPr id="52" name="construction_worker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4300" y="1999342"/>
            <a:ext cx="3238500" cy="4934858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04950" y="4572000"/>
            <a:ext cx="2425700" cy="18192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5642813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4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" dur="1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nodeType="withEffect">
                                  <p:stCondLst>
                                    <p:cond delay="17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11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10" presetClass="entr" presetSubtype="0" fill="hold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1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10" presetClass="entr" presetSubtype="0" fill="hold" grpId="0" nodeType="withEffect">
                                  <p:stCondLst>
                                    <p:cond delay="27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3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9" grpId="0"/>
      <p:bldP spid="39" grpId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E3AE0C0-F79E-4305-BA67-67E539BEAF6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295400"/>
            <a:ext cx="9144000" cy="4894599"/>
          </a:xfrm>
          <a:prstGeom prst="rect">
            <a:avLst/>
          </a:prstGeom>
        </p:spPr>
      </p:pic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609600" y="609600"/>
            <a:ext cx="8534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2"/>
                </a:solidFill>
              </a:rPr>
              <a:t>Explorateur</a:t>
            </a:r>
            <a:r>
              <a:rPr lang="en-US" dirty="0">
                <a:solidFill>
                  <a:schemeClr val="accent2"/>
                </a:solidFill>
              </a:rPr>
              <a:t> de test VS Code: Test qui </a:t>
            </a:r>
            <a:r>
              <a:rPr lang="en-US" dirty="0" err="1">
                <a:solidFill>
                  <a:schemeClr val="accent2"/>
                </a:solidFill>
              </a:rPr>
              <a:t>réussi</a:t>
            </a:r>
            <a:endParaRPr lang="en-US" dirty="0">
              <a:solidFill>
                <a:schemeClr val="accent2"/>
              </a:solidFill>
            </a:endParaRPr>
          </a:p>
        </p:txBody>
      </p:sp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CBC63D80-A02C-44B4-A821-D7E0CC23A680}"/>
              </a:ext>
            </a:extLst>
          </p:cNvPr>
          <p:cNvSpPr/>
          <p:nvPr/>
        </p:nvSpPr>
        <p:spPr>
          <a:xfrm>
            <a:off x="6749143" y="5181600"/>
            <a:ext cx="2362200" cy="228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6" name="Rectangle : coins arrondis 5">
            <a:extLst>
              <a:ext uri="{FF2B5EF4-FFF2-40B4-BE49-F238E27FC236}">
                <a16:creationId xmlns:a16="http://schemas.microsoft.com/office/drawing/2014/main" id="{92A009D7-F00E-4142-BD1E-6CD7E1844AF1}"/>
              </a:ext>
            </a:extLst>
          </p:cNvPr>
          <p:cNvSpPr/>
          <p:nvPr/>
        </p:nvSpPr>
        <p:spPr>
          <a:xfrm>
            <a:off x="2895600" y="4114800"/>
            <a:ext cx="1676400" cy="228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5" name="Ellipse 4">
            <a:extLst>
              <a:ext uri="{FF2B5EF4-FFF2-40B4-BE49-F238E27FC236}">
                <a16:creationId xmlns:a16="http://schemas.microsoft.com/office/drawing/2014/main" id="{6BCF698A-CA21-41CD-8423-B4BD395D7DAE}"/>
              </a:ext>
            </a:extLst>
          </p:cNvPr>
          <p:cNvSpPr/>
          <p:nvPr/>
        </p:nvSpPr>
        <p:spPr>
          <a:xfrm>
            <a:off x="8153400" y="3276600"/>
            <a:ext cx="228600" cy="228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390110208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sign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51860" y="631032"/>
            <a:ext cx="7851531" cy="6379368"/>
          </a:xfrm>
          <a:prstGeom prst="rect">
            <a:avLst/>
          </a:prstGeom>
        </p:spPr>
      </p:pic>
      <p:sp>
        <p:nvSpPr>
          <p:cNvPr id="25" name="Subtitle 8"/>
          <p:cNvSpPr>
            <a:spLocks noGrp="1"/>
          </p:cNvSpPr>
          <p:nvPr>
            <p:ph type="subTitle" idx="1"/>
          </p:nvPr>
        </p:nvSpPr>
        <p:spPr>
          <a:xfrm>
            <a:off x="3581400" y="1981199"/>
            <a:ext cx="3276600" cy="2209801"/>
          </a:xfrm>
        </p:spPr>
        <p:txBody>
          <a:bodyPr>
            <a:normAutofit/>
          </a:bodyPr>
          <a:lstStyle/>
          <a:p>
            <a:pPr algn="ctr"/>
            <a:r>
              <a:rPr lang="en-US" sz="4000" b="1" dirty="0">
                <a:solidFill>
                  <a:schemeClr val="accent2"/>
                </a:solidFill>
              </a:rPr>
              <a:t>Tests </a:t>
            </a:r>
            <a:r>
              <a:rPr lang="en-US" sz="4000" b="1" dirty="0" err="1">
                <a:solidFill>
                  <a:schemeClr val="accent2"/>
                </a:solidFill>
              </a:rPr>
              <a:t>unitaires</a:t>
            </a:r>
            <a:endParaRPr lang="en-US" sz="4000" b="1" dirty="0">
              <a:solidFill>
                <a:schemeClr val="accent2"/>
              </a:solidFill>
            </a:endParaRPr>
          </a:p>
          <a:p>
            <a:pPr algn="ctr"/>
            <a:r>
              <a:rPr lang="en-US" sz="2800" b="1" dirty="0">
                <a:solidFill>
                  <a:schemeClr val="tx1"/>
                </a:solidFill>
              </a:rPr>
              <a:t>Assurance </a:t>
            </a:r>
            <a:r>
              <a:rPr lang="en-US" sz="2800" b="1" dirty="0" err="1">
                <a:solidFill>
                  <a:schemeClr val="tx1"/>
                </a:solidFill>
              </a:rPr>
              <a:t>qualité</a:t>
            </a:r>
            <a:endParaRPr lang="en-US" sz="2800" b="1" dirty="0">
              <a:solidFill>
                <a:schemeClr val="tx1"/>
              </a:solidFill>
            </a:endParaRPr>
          </a:p>
          <a:p>
            <a:pPr algn="ctr"/>
            <a:endParaRPr lang="en-US" b="1" dirty="0">
              <a:solidFill>
                <a:schemeClr val="tx1"/>
              </a:solidFill>
            </a:endParaRPr>
          </a:p>
        </p:txBody>
      </p:sp>
      <p:sp>
        <p:nvSpPr>
          <p:cNvPr id="28" name="Title 22"/>
          <p:cNvSpPr>
            <a:spLocks noGrp="1"/>
          </p:cNvSpPr>
          <p:nvPr>
            <p:ph type="ctrTitle"/>
          </p:nvPr>
        </p:nvSpPr>
        <p:spPr>
          <a:xfrm>
            <a:off x="381000" y="0"/>
            <a:ext cx="8305800" cy="533400"/>
          </a:xfrm>
        </p:spPr>
        <p:txBody>
          <a:bodyPr>
            <a:noAutofit/>
          </a:bodyPr>
          <a:lstStyle/>
          <a:p>
            <a:pPr algn="ctr"/>
            <a:r>
              <a:rPr lang="en-US" dirty="0">
                <a:solidFill>
                  <a:schemeClr val="accent2"/>
                </a:solidFill>
              </a:rPr>
              <a:t>Tester </a:t>
            </a:r>
            <a:r>
              <a:rPr lang="en-US" dirty="0" err="1">
                <a:solidFill>
                  <a:schemeClr val="accent2"/>
                </a:solidFill>
              </a:rPr>
              <a:t>une</a:t>
            </a:r>
            <a:r>
              <a:rPr lang="en-US" dirty="0">
                <a:solidFill>
                  <a:schemeClr val="accent2"/>
                </a:solidFill>
              </a:rPr>
              <a:t> application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24400" y="4267198"/>
            <a:ext cx="3931369" cy="294852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65552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22">
            <a:extLst>
              <a:ext uri="{FF2B5EF4-FFF2-40B4-BE49-F238E27FC236}">
                <a16:creationId xmlns:a16="http://schemas.microsoft.com/office/drawing/2014/main" id="{C9D6571C-CC25-4301-A5C8-4D5D86EE464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914400" y="685800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2"/>
                </a:solidFill>
              </a:rPr>
              <a:t>Avantages</a:t>
            </a:r>
            <a:r>
              <a:rPr lang="en-US" dirty="0">
                <a:solidFill>
                  <a:schemeClr val="accent2"/>
                </a:solidFill>
              </a:rPr>
              <a:t> et </a:t>
            </a:r>
            <a:r>
              <a:rPr lang="en-US" dirty="0" err="1">
                <a:solidFill>
                  <a:schemeClr val="accent2"/>
                </a:solidFill>
              </a:rPr>
              <a:t>caractéristiques</a:t>
            </a:r>
            <a:r>
              <a:rPr lang="en-US" dirty="0">
                <a:solidFill>
                  <a:schemeClr val="accent2"/>
                </a:solidFill>
              </a:rPr>
              <a:t> des tests </a:t>
            </a:r>
            <a:r>
              <a:rPr lang="en-US" dirty="0" err="1">
                <a:solidFill>
                  <a:schemeClr val="accent2"/>
                </a:solidFill>
              </a:rPr>
              <a:t>unitaires</a:t>
            </a:r>
            <a:r>
              <a:rPr lang="en-US" dirty="0">
                <a:solidFill>
                  <a:schemeClr val="accent2"/>
                </a:solidFill>
              </a:rPr>
              <a:t>:</a:t>
            </a:r>
          </a:p>
        </p:txBody>
      </p:sp>
      <p:pic>
        <p:nvPicPr>
          <p:cNvPr id="5" name="money with scaffolding">
            <a:extLst>
              <a:ext uri="{FF2B5EF4-FFF2-40B4-BE49-F238E27FC236}">
                <a16:creationId xmlns:a16="http://schemas.microsoft.com/office/drawing/2014/main" id="{4CC61D3E-2EE7-449F-A870-FE65102BB9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4066" y="2895600"/>
            <a:ext cx="4319612" cy="3507525"/>
          </a:xfrm>
          <a:prstGeom prst="rect">
            <a:avLst/>
          </a:prstGeom>
        </p:spPr>
      </p:pic>
      <p:sp>
        <p:nvSpPr>
          <p:cNvPr id="2" name="ZoneTexte 1">
            <a:extLst>
              <a:ext uri="{FF2B5EF4-FFF2-40B4-BE49-F238E27FC236}">
                <a16:creationId xmlns:a16="http://schemas.microsoft.com/office/drawing/2014/main" id="{67F7B69B-68A3-4135-AF46-869C88B369C7}"/>
              </a:ext>
            </a:extLst>
          </p:cNvPr>
          <p:cNvSpPr txBox="1"/>
          <p:nvPr/>
        </p:nvSpPr>
        <p:spPr>
          <a:xfrm>
            <a:off x="586635" y="1371600"/>
            <a:ext cx="7941501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Blip>
                <a:blip r:embed="rId4"/>
              </a:buBlip>
            </a:pPr>
            <a:r>
              <a:rPr lang="en-CA" sz="2400" dirty="0" err="1"/>
              <a:t>Moins</a:t>
            </a:r>
            <a:r>
              <a:rPr lang="en-CA" sz="2400" dirty="0"/>
              <a:t> </a:t>
            </a:r>
            <a:r>
              <a:rPr lang="en-CA" sz="2400" dirty="0" err="1"/>
              <a:t>coûteux</a:t>
            </a:r>
            <a:r>
              <a:rPr lang="en-CA" sz="2400" dirty="0"/>
              <a:t> </a:t>
            </a:r>
            <a:r>
              <a:rPr lang="en-CA" sz="2400" dirty="0" err="1"/>
              <a:t>si</a:t>
            </a:r>
            <a:r>
              <a:rPr lang="en-CA" sz="2400" dirty="0"/>
              <a:t> bugs </a:t>
            </a:r>
            <a:r>
              <a:rPr lang="en-CA" sz="2400" dirty="0" err="1"/>
              <a:t>réglés</a:t>
            </a:r>
            <a:r>
              <a:rPr lang="en-CA" sz="2400" dirty="0"/>
              <a:t> </a:t>
            </a:r>
            <a:r>
              <a:rPr lang="en-CA" sz="2400" dirty="0" err="1"/>
              <a:t>avant</a:t>
            </a:r>
            <a:r>
              <a:rPr lang="en-CA" sz="2400" dirty="0"/>
              <a:t> la Mise </a:t>
            </a:r>
            <a:r>
              <a:rPr lang="en-CA" sz="2400" dirty="0" err="1"/>
              <a:t>En</a:t>
            </a:r>
            <a:r>
              <a:rPr lang="en-CA" sz="2400" dirty="0"/>
              <a:t> Production</a:t>
            </a:r>
          </a:p>
          <a:p>
            <a:pPr marL="342900" indent="-342900">
              <a:buBlip>
                <a:blip r:embed="rId4"/>
              </a:buBlip>
            </a:pPr>
            <a:r>
              <a:rPr lang="en-CA" sz="2400" dirty="0" err="1"/>
              <a:t>Moins</a:t>
            </a:r>
            <a:r>
              <a:rPr lang="en-CA" sz="2400" dirty="0"/>
              <a:t> de </a:t>
            </a:r>
            <a:r>
              <a:rPr lang="en-CA" sz="2400" dirty="0" err="1"/>
              <a:t>risque</a:t>
            </a:r>
            <a:r>
              <a:rPr lang="en-CA" sz="2400" dirty="0"/>
              <a:t> de regression</a:t>
            </a:r>
          </a:p>
          <a:p>
            <a:pPr marL="342900" indent="-342900">
              <a:buBlip>
                <a:blip r:embed="rId4"/>
              </a:buBlip>
            </a:pPr>
            <a:r>
              <a:rPr lang="en-CA" sz="2400" dirty="0" err="1"/>
              <a:t>Réduisent</a:t>
            </a:r>
            <a:r>
              <a:rPr lang="en-CA" sz="2400" dirty="0"/>
              <a:t> la </a:t>
            </a:r>
            <a:r>
              <a:rPr lang="en-CA" sz="2400" dirty="0" err="1"/>
              <a:t>dette</a:t>
            </a:r>
            <a:r>
              <a:rPr lang="en-CA" sz="2400" dirty="0"/>
              <a:t> technique</a:t>
            </a:r>
          </a:p>
          <a:p>
            <a:pPr marL="342900" indent="-342900">
              <a:buBlip>
                <a:blip r:embed="rId4"/>
              </a:buBlip>
            </a:pPr>
            <a:r>
              <a:rPr lang="en-CA" sz="2400" dirty="0"/>
              <a:t>Documentation executable</a:t>
            </a:r>
          </a:p>
          <a:p>
            <a:pPr marL="285750" indent="-285750">
              <a:buFont typeface="Wingdings" panose="05000000000000000000" pitchFamily="2" charset="2"/>
              <a:buChar char="ü"/>
            </a:pPr>
            <a:endParaRPr lang="en-CA" sz="2400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D046BEBA-6323-4D43-B79B-168DE2B10E9E}"/>
              </a:ext>
            </a:extLst>
          </p:cNvPr>
          <p:cNvSpPr/>
          <p:nvPr/>
        </p:nvSpPr>
        <p:spPr>
          <a:xfrm>
            <a:off x="591854" y="3363239"/>
            <a:ext cx="5632537" cy="26776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buBlip>
                <a:blip r:embed="rId4"/>
              </a:buBlip>
            </a:pPr>
            <a:r>
              <a:rPr lang="fr-CA" sz="2400" dirty="0"/>
              <a:t>Niveau du code: une seule chose</a:t>
            </a:r>
          </a:p>
          <a:p>
            <a:pPr marL="342900" indent="-342900">
              <a:buBlip>
                <a:blip r:embed="rId4"/>
              </a:buBlip>
            </a:pPr>
            <a:r>
              <a:rPr lang="fr-CA" sz="2400" dirty="0"/>
              <a:t>Par programmeurs (pas le codeur)</a:t>
            </a:r>
          </a:p>
          <a:p>
            <a:pPr marL="342900" indent="-342900">
              <a:buBlip>
                <a:blip r:embed="rId4"/>
              </a:buBlip>
            </a:pPr>
            <a:r>
              <a:rPr lang="fr-CA" sz="2400" dirty="0"/>
              <a:t>Rapides (secondes)</a:t>
            </a:r>
          </a:p>
          <a:p>
            <a:pPr marL="342900" indent="-342900">
              <a:buBlip>
                <a:blip r:embed="rId4"/>
              </a:buBlip>
            </a:pPr>
            <a:r>
              <a:rPr lang="fr-CA" sz="2400" dirty="0"/>
              <a:t>Isolé (indépendant)</a:t>
            </a:r>
          </a:p>
          <a:p>
            <a:pPr marL="342900" indent="-342900">
              <a:buBlip>
                <a:blip r:embed="rId4"/>
              </a:buBlip>
            </a:pPr>
            <a:r>
              <a:rPr lang="fr-CA" sz="2400" dirty="0"/>
              <a:t>Automatiques</a:t>
            </a:r>
          </a:p>
          <a:p>
            <a:pPr marL="342900" indent="-342900">
              <a:buBlip>
                <a:blip r:embed="rId4"/>
              </a:buBlip>
            </a:pPr>
            <a:r>
              <a:rPr lang="fr-CA" sz="2400" dirty="0"/>
              <a:t>Opportuns</a:t>
            </a:r>
          </a:p>
          <a:p>
            <a:pPr marL="342900" indent="-342900">
              <a:buBlip>
                <a:blip r:embed="rId4"/>
              </a:buBlip>
            </a:pPr>
            <a:r>
              <a:rPr lang="fr-CA" sz="2400" dirty="0"/>
              <a:t>Ré-exécutables</a:t>
            </a:r>
          </a:p>
        </p:txBody>
      </p:sp>
    </p:spTree>
    <p:extLst>
      <p:ext uri="{BB962C8B-B14F-4D97-AF65-F5344CB8AC3E}">
        <p14:creationId xmlns:p14="http://schemas.microsoft.com/office/powerpoint/2010/main" val="158629141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/>
              <a:t>Frameworks MS Test, </a:t>
            </a:r>
            <a:r>
              <a:rPr lang="en-US" sz="2900" dirty="0" err="1"/>
              <a:t>xUnit</a:t>
            </a:r>
            <a:r>
              <a:rPr lang="en-US" sz="2900" dirty="0"/>
              <a:t> et </a:t>
            </a:r>
            <a:r>
              <a:rPr lang="en-US" sz="2900" dirty="0" err="1"/>
              <a:t>NUnit</a:t>
            </a:r>
            <a:endParaRPr lang="en-US" sz="2900" dirty="0"/>
          </a:p>
        </p:txBody>
      </p:sp>
      <p:graphicFrame>
        <p:nvGraphicFramePr>
          <p:cNvPr id="9" name="Diagramme 8">
            <a:extLst>
              <a:ext uri="{FF2B5EF4-FFF2-40B4-BE49-F238E27FC236}">
                <a16:creationId xmlns:a16="http://schemas.microsoft.com/office/drawing/2014/main" id="{25A2DD8E-94DB-48A5-9676-2F869F79B91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223852230"/>
              </p:ext>
            </p:extLst>
          </p:nvPr>
        </p:nvGraphicFramePr>
        <p:xfrm>
          <a:off x="1524000" y="1066800"/>
          <a:ext cx="6096000" cy="480060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4" name="Rectangle 3">
            <a:extLst>
              <a:ext uri="{FF2B5EF4-FFF2-40B4-BE49-F238E27FC236}">
                <a16:creationId xmlns:a16="http://schemas.microsoft.com/office/drawing/2014/main" id="{32A2CBAE-C2F9-4FC4-9F38-470F6707D498}"/>
              </a:ext>
            </a:extLst>
          </p:cNvPr>
          <p:cNvSpPr/>
          <p:nvPr/>
        </p:nvSpPr>
        <p:spPr>
          <a:xfrm>
            <a:off x="228600" y="1368815"/>
            <a:ext cx="1066800" cy="993385"/>
          </a:xfrm>
          <a:prstGeom prst="rect">
            <a:avLst/>
          </a:prstGeom>
          <a:blipFill rotWithShape="1">
            <a:blip r:embed="rId8"/>
            <a:srcRect/>
            <a:stretch>
              <a:fillRect l="-4000" r="-4000"/>
            </a:stretch>
          </a:blipFill>
        </p:spPr>
        <p:style>
          <a:lnRef idx="2">
            <a:schemeClr val="lt1">
              <a:hueOff val="0"/>
              <a:satOff val="0"/>
              <a:lumOff val="0"/>
              <a:alphaOff val="0"/>
            </a:schemeClr>
          </a:lnRef>
          <a:fillRef idx="1">
            <a:scrgbClr r="0" g="0" b="0"/>
          </a:fillRef>
          <a:effectRef idx="0">
            <a:schemeClr val="accent2">
              <a:tint val="50000"/>
              <a:hueOff val="0"/>
              <a:satOff val="0"/>
              <a:lumOff val="0"/>
              <a:alphaOff val="0"/>
            </a:schemeClr>
          </a:effectRef>
          <a:fontRef idx="minor">
            <a:schemeClr val="lt1">
              <a:hueOff val="0"/>
              <a:satOff val="0"/>
              <a:lumOff val="0"/>
              <a:alphaOff val="0"/>
            </a:schemeClr>
          </a:fontRef>
        </p:style>
        <p:txBody>
          <a:bodyPr/>
          <a:lstStyle/>
          <a:p>
            <a:endParaRPr lang="fr-FR"/>
          </a:p>
        </p:txBody>
      </p:sp>
      <p:pic>
        <p:nvPicPr>
          <p:cNvPr id="3" name="Image 2">
            <a:extLst>
              <a:ext uri="{FF2B5EF4-FFF2-40B4-BE49-F238E27FC236}">
                <a16:creationId xmlns:a16="http://schemas.microsoft.com/office/drawing/2014/main" id="{3F14CA77-C308-4249-9FA5-AD16C71EAAE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78040" y="1143612"/>
            <a:ext cx="2057400" cy="144378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1F068A0A-96DA-40FF-A751-1E0B01F727F0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77127" y="2743200"/>
            <a:ext cx="1746883" cy="987201"/>
          </a:xfrm>
          <a:prstGeom prst="rect">
            <a:avLst/>
          </a:prstGeom>
        </p:spPr>
      </p:pic>
      <p:pic>
        <p:nvPicPr>
          <p:cNvPr id="10" name="Image 9">
            <a:extLst>
              <a:ext uri="{FF2B5EF4-FFF2-40B4-BE49-F238E27FC236}">
                <a16:creationId xmlns:a16="http://schemas.microsoft.com/office/drawing/2014/main" id="{A1162288-ED24-4C4D-8E97-3B7A0BCD0FDF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49540" y="4419600"/>
            <a:ext cx="1242060" cy="1242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993088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r>
              <a:rPr lang="en-US" dirty="0">
                <a:solidFill>
                  <a:schemeClr val="accent1"/>
                </a:solidFill>
              </a:rPr>
              <a:t>Standards et conventions:</a:t>
            </a:r>
          </a:p>
        </p:txBody>
      </p:sp>
      <p:sp>
        <p:nvSpPr>
          <p:cNvPr id="24" name="Subtitle 23"/>
          <p:cNvSpPr>
            <a:spLocks noGrp="1"/>
          </p:cNvSpPr>
          <p:nvPr>
            <p:ph type="subTitle" idx="1"/>
          </p:nvPr>
        </p:nvSpPr>
        <p:spPr>
          <a:xfrm>
            <a:off x="381000" y="1325432"/>
            <a:ext cx="8610600" cy="4084767"/>
          </a:xfrm>
        </p:spPr>
        <p:txBody>
          <a:bodyPr>
            <a:normAutofit/>
          </a:bodyPr>
          <a:lstStyle/>
          <a:p>
            <a:pPr marL="342900" indent="-342900" algn="l">
              <a:buBlip>
                <a:blip r:embed="rId3"/>
              </a:buBlip>
            </a:pPr>
            <a:r>
              <a:rPr lang="en-US" dirty="0">
                <a:solidFill>
                  <a:schemeClr val="bg2"/>
                </a:solidFill>
              </a:rPr>
              <a:t>Nom du test: </a:t>
            </a:r>
          </a:p>
          <a:p>
            <a:pPr marL="914400" lvl="1" indent="-457200" algn="l">
              <a:buBlip>
                <a:blip r:embed="rId4"/>
              </a:buBlip>
            </a:pPr>
            <a:r>
              <a:rPr lang="en-US" sz="2400" dirty="0" err="1">
                <a:solidFill>
                  <a:schemeClr val="bg2"/>
                </a:solidFill>
              </a:rPr>
              <a:t>Comportement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400" dirty="0" err="1">
                <a:solidFill>
                  <a:schemeClr val="bg2"/>
                </a:solidFill>
              </a:rPr>
              <a:t>attendu_Lorsque</a:t>
            </a:r>
            <a:br>
              <a:rPr lang="en-US" sz="2400" dirty="0">
                <a:solidFill>
                  <a:schemeClr val="bg2"/>
                </a:solidFill>
              </a:rPr>
            </a:br>
            <a:r>
              <a:rPr lang="en-US" sz="2400" dirty="0">
                <a:solidFill>
                  <a:schemeClr val="bg2"/>
                </a:solidFill>
              </a:rPr>
              <a:t> OU</a:t>
            </a:r>
            <a:br>
              <a:rPr lang="en-US" sz="2400" dirty="0">
                <a:solidFill>
                  <a:schemeClr val="bg2"/>
                </a:solidFill>
              </a:rPr>
            </a:b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400" dirty="0" err="1">
                <a:solidFill>
                  <a:schemeClr val="bg2"/>
                </a:solidFill>
              </a:rPr>
              <a:t>Lorsque_Comportement</a:t>
            </a:r>
            <a:r>
              <a:rPr lang="en-US" sz="2400" dirty="0">
                <a:solidFill>
                  <a:schemeClr val="bg2"/>
                </a:solidFill>
              </a:rPr>
              <a:t> </a:t>
            </a:r>
            <a:r>
              <a:rPr lang="en-US" sz="2400" dirty="0" err="1">
                <a:solidFill>
                  <a:schemeClr val="bg2"/>
                </a:solidFill>
              </a:rPr>
              <a:t>attendu</a:t>
            </a:r>
            <a:endParaRPr lang="en-US" sz="2400" dirty="0">
              <a:solidFill>
                <a:schemeClr val="bg2"/>
              </a:solidFill>
            </a:endParaRPr>
          </a:p>
          <a:p>
            <a:pPr marL="914400" lvl="1" indent="-457200" algn="l">
              <a:buBlip>
                <a:blip r:embed="rId4"/>
              </a:buBlip>
            </a:pPr>
            <a:r>
              <a:rPr lang="en-US" sz="2400" dirty="0" err="1">
                <a:solidFill>
                  <a:schemeClr val="bg2"/>
                </a:solidFill>
              </a:rPr>
              <a:t>fini</a:t>
            </a:r>
            <a:r>
              <a:rPr lang="en-US" sz="2400" dirty="0">
                <a:solidFill>
                  <a:schemeClr val="bg2"/>
                </a:solidFill>
              </a:rPr>
              <a:t> par Test</a:t>
            </a:r>
            <a:br>
              <a:rPr lang="en-US" sz="2400" dirty="0">
                <a:solidFill>
                  <a:schemeClr val="bg2"/>
                </a:solidFill>
              </a:rPr>
            </a:br>
            <a:endParaRPr lang="en-US" sz="2400" dirty="0">
              <a:solidFill>
                <a:schemeClr val="bg2"/>
              </a:solidFill>
            </a:endParaRP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0FEBF0E-91E4-440B-94AD-9EBF27AA1AC8}"/>
              </a:ext>
            </a:extLst>
          </p:cNvPr>
          <p:cNvSpPr txBox="1"/>
          <p:nvPr/>
        </p:nvSpPr>
        <p:spPr>
          <a:xfrm>
            <a:off x="266700" y="3886200"/>
            <a:ext cx="8610600" cy="58477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600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Attaque_PtsVieSuffisant</a:t>
            </a:r>
            <a:r>
              <a:rPr lang="en-CA" sz="16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OU </a:t>
            </a:r>
            <a:r>
              <a:rPr lang="en-CA" sz="1600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PtsVieSuffisant_Attaque</a:t>
            </a:r>
            <a:endParaRPr lang="en-CA" sz="1600" dirty="0">
              <a:solidFill>
                <a:schemeClr val="accent5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600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LanceException_PtsVieInsuffisant</a:t>
            </a:r>
            <a:r>
              <a:rPr lang="en-CA" sz="16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OU </a:t>
            </a:r>
            <a:r>
              <a:rPr lang="en-CA" sz="1600" dirty="0" err="1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PtsVieInsuffisant_LanceException</a:t>
            </a:r>
            <a:endParaRPr lang="en-CA" sz="1600" dirty="0"/>
          </a:p>
        </p:txBody>
      </p:sp>
    </p:spTree>
    <p:extLst>
      <p:ext uri="{BB962C8B-B14F-4D97-AF65-F5344CB8AC3E}">
        <p14:creationId xmlns:p14="http://schemas.microsoft.com/office/powerpoint/2010/main" val="1086388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/>
          <p:cNvSpPr>
            <a:spLocks noGrp="1"/>
          </p:cNvSpPr>
          <p:nvPr>
            <p:ph type="ctrTitle"/>
          </p:nvPr>
        </p:nvSpPr>
        <p:spPr>
          <a:xfrm>
            <a:off x="76200" y="571501"/>
            <a:ext cx="8915400" cy="609600"/>
          </a:xfrm>
        </p:spPr>
        <p:txBody>
          <a:bodyPr>
            <a:normAutofit/>
          </a:bodyPr>
          <a:lstStyle/>
          <a:p>
            <a:pPr algn="l"/>
            <a:r>
              <a:rPr lang="en-US" sz="2900" dirty="0" err="1"/>
              <a:t>Créer</a:t>
            </a:r>
            <a:r>
              <a:rPr lang="en-US" sz="2900" dirty="0"/>
              <a:t> un </a:t>
            </a:r>
            <a:r>
              <a:rPr lang="en-US" sz="2900" dirty="0" err="1"/>
              <a:t>projet</a:t>
            </a:r>
            <a:r>
              <a:rPr lang="en-US" sz="2900" dirty="0"/>
              <a:t> de tests </a:t>
            </a:r>
            <a:r>
              <a:rPr lang="en-US" sz="2900" dirty="0" err="1"/>
              <a:t>unitaires</a:t>
            </a:r>
            <a:r>
              <a:rPr lang="en-US" sz="2900" dirty="0"/>
              <a:t> </a:t>
            </a:r>
            <a:r>
              <a:rPr lang="en-US" sz="2900" dirty="0" err="1">
                <a:solidFill>
                  <a:schemeClr val="accent3"/>
                </a:solidFill>
              </a:rPr>
              <a:t>MSTest</a:t>
            </a:r>
            <a:r>
              <a:rPr lang="en-US" sz="2900" dirty="0"/>
              <a:t>/</a:t>
            </a:r>
            <a:r>
              <a:rPr lang="en-US" sz="2900" dirty="0" err="1">
                <a:solidFill>
                  <a:schemeClr val="accent3"/>
                </a:solidFill>
              </a:rPr>
              <a:t>Xunit</a:t>
            </a:r>
            <a:r>
              <a:rPr lang="en-US" sz="2900" dirty="0">
                <a:solidFill>
                  <a:schemeClr val="accent3"/>
                </a:solidFill>
              </a:rPr>
              <a:t>/</a:t>
            </a:r>
            <a:r>
              <a:rPr lang="en-US" sz="2900" dirty="0" err="1">
                <a:solidFill>
                  <a:schemeClr val="accent3"/>
                </a:solidFill>
              </a:rPr>
              <a:t>NUnit</a:t>
            </a:r>
            <a:endParaRPr lang="en-US" sz="2900" dirty="0">
              <a:solidFill>
                <a:schemeClr val="accent3"/>
              </a:solidFill>
            </a:endParaRPr>
          </a:p>
        </p:txBody>
      </p:sp>
      <p:sp>
        <p:nvSpPr>
          <p:cNvPr id="6" name="Subtitle 5"/>
          <p:cNvSpPr>
            <a:spLocks noGrp="1"/>
          </p:cNvSpPr>
          <p:nvPr>
            <p:ph type="subTitle" idx="1"/>
          </p:nvPr>
        </p:nvSpPr>
        <p:spPr>
          <a:xfrm>
            <a:off x="457200" y="1524000"/>
            <a:ext cx="8534400" cy="4571999"/>
          </a:xfrm>
        </p:spPr>
        <p:txBody>
          <a:bodyPr/>
          <a:lstStyle/>
          <a:p>
            <a:pPr marL="342900" indent="-342900" algn="l">
              <a:buSzPct val="150000"/>
              <a:buBlip>
                <a:blip r:embed="rId3"/>
              </a:buBlip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Projet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à part,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dédié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aux tests</a:t>
            </a:r>
          </a:p>
          <a:p>
            <a:pPr algn="l">
              <a:buSzPct val="150000"/>
            </a:pPr>
            <a:r>
              <a:rPr lang="en-US" sz="2000" dirty="0">
                <a:solidFill>
                  <a:schemeClr val="tx2">
                    <a:lumMod val="75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Les packages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installés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selon</a:t>
            </a:r>
            <a:r>
              <a:rPr lang="en-US" sz="2000" dirty="0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le type de </a:t>
            </a:r>
            <a:r>
              <a:rPr lang="en-US" sz="2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projet</a:t>
            </a:r>
            <a:endParaRPr lang="en-US" sz="2000" i="1" dirty="0">
              <a:solidFill>
                <a:schemeClr val="tx1">
                  <a:lumMod val="50000"/>
                  <a:lumOff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l">
              <a:buSzPct val="150000"/>
              <a:buBlip>
                <a:blip r:embed="rId3"/>
              </a:buBlip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Ajouter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le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projet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à la solution (à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partir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du dossier de la solution)</a:t>
            </a:r>
            <a:endParaRPr lang="en-US" i="1" dirty="0">
              <a:solidFill>
                <a:schemeClr val="tx1">
                  <a:lumMod val="50000"/>
                  <a:lumOff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l">
              <a:buSzPct val="150000"/>
              <a:buBlip>
                <a:blip r:embed="rId3"/>
              </a:buBlip>
            </a:pP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Ajouter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au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projet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tests une </a:t>
            </a:r>
            <a:r>
              <a:rPr lang="en-US" dirty="0" err="1">
                <a:solidFill>
                  <a:schemeClr val="accent5"/>
                </a:solidFill>
              </a:rPr>
              <a:t>référence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au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projet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à tester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(à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partir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du dossier du </a:t>
            </a:r>
            <a:r>
              <a:rPr lang="en-US" dirty="0" err="1">
                <a:solidFill>
                  <a:schemeClr val="tx2">
                    <a:lumMod val="75000"/>
                  </a:schemeClr>
                </a:solidFill>
              </a:rPr>
              <a:t>projet</a:t>
            </a:r>
            <a:r>
              <a:rPr lang="en-US" dirty="0">
                <a:solidFill>
                  <a:schemeClr val="tx2">
                    <a:lumMod val="75000"/>
                  </a:schemeClr>
                </a:solidFill>
              </a:rPr>
              <a:t> de test)</a:t>
            </a:r>
            <a:br>
              <a:rPr lang="en-US" dirty="0">
                <a:solidFill>
                  <a:schemeClr val="tx2">
                    <a:lumMod val="75000"/>
                  </a:schemeClr>
                </a:solidFill>
              </a:rPr>
            </a:br>
            <a:endParaRPr lang="en-US" i="1" dirty="0">
              <a:solidFill>
                <a:schemeClr val="tx1">
                  <a:lumMod val="50000"/>
                  <a:lumOff val="50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l">
              <a:buSzPct val="150000"/>
              <a:buBlip>
                <a:blip r:embed="rId3"/>
              </a:buBlip>
            </a:pPr>
            <a:endParaRPr lang="en-CA" dirty="0"/>
          </a:p>
          <a:p>
            <a:pPr marL="342900" indent="-342900" algn="l">
              <a:buSzPct val="150000"/>
              <a:buBlip>
                <a:blip r:embed="rId3"/>
              </a:buBlip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SzPct val="150000"/>
              <a:buBlip>
                <a:blip r:embed="rId3"/>
              </a:buBlip>
            </a:pPr>
            <a:endParaRPr lang="en-US" dirty="0">
              <a:solidFill>
                <a:schemeClr val="tx2">
                  <a:lumMod val="75000"/>
                </a:schemeClr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pPr marL="342900" indent="-342900" algn="l">
              <a:buSzPct val="150000"/>
              <a:buBlip>
                <a:blip r:embed="rId3"/>
              </a:buBlip>
            </a:pPr>
            <a:endParaRPr lang="en-US" dirty="0">
              <a:solidFill>
                <a:schemeClr val="tx2">
                  <a:lumMod val="75000"/>
                </a:schemeClr>
              </a:solidFill>
            </a:endParaRPr>
          </a:p>
          <a:p>
            <a:pPr marL="342900" indent="-342900" algn="l">
              <a:buFont typeface="Arial" panose="020B0604020202020204" pitchFamily="34" charset="0"/>
              <a:buChar char="•"/>
            </a:pPr>
            <a:endParaRPr lang="en-US" sz="2000" dirty="0">
              <a:solidFill>
                <a:schemeClr val="tx2">
                  <a:lumMod val="75000"/>
                </a:schemeClr>
              </a:solidFill>
            </a:endParaRPr>
          </a:p>
          <a:p>
            <a:endParaRPr lang="en-US" dirty="0"/>
          </a:p>
        </p:txBody>
      </p:sp>
      <p:pic>
        <p:nvPicPr>
          <p:cNvPr id="10" name="Picture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88737" y="4038600"/>
            <a:ext cx="4055263" cy="3098221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4947698"/>
            <a:ext cx="2547069" cy="19103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788274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0AD56321-CD1A-420C-88B1-14D44224D481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fr-CA" dirty="0">
                <a:solidFill>
                  <a:schemeClr val="accent2"/>
                </a:solidFill>
              </a:rPr>
              <a:t>Structure d’un test unitaire: Triple A</a:t>
            </a:r>
            <a:endParaRPr lang="en-CA" dirty="0">
              <a:solidFill>
                <a:schemeClr val="accent2"/>
              </a:solidFill>
            </a:endParaRPr>
          </a:p>
        </p:txBody>
      </p:sp>
      <p:sp>
        <p:nvSpPr>
          <p:cNvPr id="3" name="ZoneTexte 2">
            <a:extLst>
              <a:ext uri="{FF2B5EF4-FFF2-40B4-BE49-F238E27FC236}">
                <a16:creationId xmlns:a16="http://schemas.microsoft.com/office/drawing/2014/main" id="{19FD1F71-A98B-437F-9F34-92EFEB638286}"/>
              </a:ext>
            </a:extLst>
          </p:cNvPr>
          <p:cNvSpPr txBox="1"/>
          <p:nvPr/>
        </p:nvSpPr>
        <p:spPr>
          <a:xfrm>
            <a:off x="338203" y="1302127"/>
            <a:ext cx="8500997" cy="4524315"/>
          </a:xfrm>
          <a:prstGeom prst="rect">
            <a:avLst/>
          </a:prstGeom>
          <a:solidFill>
            <a:schemeClr val="bg1"/>
          </a:solidFill>
        </p:spPr>
        <p:txBody>
          <a:bodyPr wrap="square" rtlCol="0">
            <a:spAutoFit/>
          </a:bodyPr>
          <a:lstStyle/>
          <a:p>
            <a:r>
              <a:rPr lang="en-CA" sz="1600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[</a:t>
            </a:r>
            <a:r>
              <a:rPr lang="en-CA" sz="1600" dirty="0" err="1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TestClass</a:t>
            </a:r>
            <a:r>
              <a:rPr lang="en-CA" sz="1600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</a:t>
            </a:r>
            <a:r>
              <a:rPr lang="en-CA" sz="16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class </a:t>
            </a:r>
            <a:r>
              <a:rPr lang="en-C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ObjetATester</a:t>
            </a:r>
            <a:r>
              <a:rPr lang="en-CA" sz="1600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endParaRPr lang="en-CA" sz="1600" dirty="0">
              <a:solidFill>
                <a:schemeClr val="accent2"/>
              </a:solidFill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r>
              <a:rPr lang="en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{</a:t>
            </a:r>
          </a:p>
          <a:p>
            <a:r>
              <a:rPr lang="en-CA" sz="1600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[</a:t>
            </a:r>
            <a:r>
              <a:rPr lang="en-CA" sz="1600" dirty="0" err="1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TestMethod</a:t>
            </a:r>
            <a:r>
              <a:rPr lang="en-CA" sz="1600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]</a:t>
            </a:r>
          </a:p>
          <a:p>
            <a:r>
              <a:rPr lang="en-CA" sz="1600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        [</a:t>
            </a:r>
            <a:r>
              <a:rPr lang="en-CA" sz="1600" dirty="0" err="1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TestCategory</a:t>
            </a:r>
            <a:r>
              <a:rPr lang="en-CA" sz="1600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(“</a:t>
            </a:r>
            <a:r>
              <a:rPr lang="en-C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NomCatégorie</a:t>
            </a:r>
            <a:r>
              <a:rPr lang="en-CA" sz="1600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”)] </a:t>
            </a:r>
            <a:r>
              <a:rPr lang="en-CA" sz="1600" dirty="0">
                <a:cs typeface="Courier New" panose="02070309020205020404" pitchFamily="49" charset="0"/>
              </a:rPr>
              <a:t>(</a:t>
            </a:r>
            <a:r>
              <a:rPr lang="en-CA" sz="1600" dirty="0" err="1">
                <a:cs typeface="Courier New" panose="02070309020205020404" pitchFamily="49" charset="0"/>
              </a:rPr>
              <a:t>optionnel</a:t>
            </a:r>
            <a:r>
              <a:rPr lang="en-CA" sz="1600" dirty="0">
                <a:cs typeface="Courier New" panose="02070309020205020404" pitchFamily="49" charset="0"/>
              </a:rPr>
              <a:t>)</a:t>
            </a:r>
          </a:p>
          <a:p>
            <a:r>
              <a:rPr lang="en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</a:t>
            </a:r>
            <a:r>
              <a:rPr lang="en-CA" sz="1600" dirty="0">
                <a:solidFill>
                  <a:schemeClr val="accent5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public void </a:t>
            </a:r>
            <a:r>
              <a:rPr lang="en-C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NomDu</a:t>
            </a:r>
            <a:r>
              <a:rPr lang="en-CA" sz="1600" dirty="0" err="1">
                <a:solidFill>
                  <a:schemeClr val="accent2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Test</a:t>
            </a:r>
            <a:r>
              <a:rPr lang="en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()</a:t>
            </a:r>
          </a:p>
          <a:p>
            <a:r>
              <a:rPr lang="en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       {</a:t>
            </a:r>
          </a:p>
          <a:p>
            <a:r>
              <a:rPr lang="fr-CA" sz="1600" dirty="0"/>
              <a:t>	</a:t>
            </a:r>
            <a:r>
              <a:rPr lang="fr-CA" sz="1600" dirty="0">
                <a:solidFill>
                  <a:schemeClr val="tx2"/>
                </a:solidFill>
              </a:rPr>
              <a:t>Étape 1: </a:t>
            </a:r>
            <a:r>
              <a:rPr lang="fr-CA" sz="1600" b="1" dirty="0">
                <a:solidFill>
                  <a:srgbClr val="FF0000"/>
                </a:solidFill>
              </a:rPr>
              <a:t>A</a:t>
            </a:r>
            <a:r>
              <a:rPr lang="fr-CA" sz="1600" dirty="0">
                <a:solidFill>
                  <a:schemeClr val="tx2"/>
                </a:solidFill>
              </a:rPr>
              <a:t>rrange création d’objet et réduction des dépendances</a:t>
            </a:r>
          </a:p>
          <a:p>
            <a:r>
              <a:rPr lang="fr-CA" sz="1600" dirty="0">
                <a:solidFill>
                  <a:schemeClr val="tx2"/>
                </a:solidFill>
              </a:rPr>
              <a:t>	</a:t>
            </a:r>
          </a:p>
          <a:p>
            <a:r>
              <a:rPr lang="fr-CA" sz="1600" dirty="0">
                <a:solidFill>
                  <a:schemeClr val="tx2"/>
                </a:solidFill>
              </a:rPr>
              <a:t>	Étape 2: </a:t>
            </a:r>
            <a:r>
              <a:rPr lang="fr-CA" sz="1600" b="1" dirty="0" err="1">
                <a:solidFill>
                  <a:srgbClr val="FF0000"/>
                </a:solidFill>
              </a:rPr>
              <a:t>A</a:t>
            </a:r>
            <a:r>
              <a:rPr lang="fr-CA" sz="1600" dirty="0" err="1">
                <a:solidFill>
                  <a:schemeClr val="tx2"/>
                </a:solidFill>
              </a:rPr>
              <a:t>ct</a:t>
            </a:r>
            <a:r>
              <a:rPr lang="fr-CA" sz="1600" dirty="0">
                <a:solidFill>
                  <a:schemeClr val="tx2"/>
                </a:solidFill>
              </a:rPr>
              <a:t> Exécution le la méthode à tester et récupérer le résultat dans une variable</a:t>
            </a:r>
          </a:p>
          <a:p>
            <a:endParaRPr lang="fr-CA" sz="1600" dirty="0">
              <a:solidFill>
                <a:schemeClr val="tx2"/>
              </a:solidFill>
            </a:endParaRPr>
          </a:p>
          <a:p>
            <a:r>
              <a:rPr lang="fr-CA" sz="1600" dirty="0">
                <a:solidFill>
                  <a:schemeClr val="tx2"/>
                </a:solidFill>
              </a:rPr>
              <a:t>	Étape 3: </a:t>
            </a:r>
            <a:r>
              <a:rPr lang="fr-CA" sz="1600" b="1" dirty="0">
                <a:solidFill>
                  <a:srgbClr val="FF0000"/>
                </a:solidFill>
              </a:rPr>
              <a:t>A</a:t>
            </a:r>
            <a:r>
              <a:rPr lang="fr-CA" sz="1600" dirty="0">
                <a:solidFill>
                  <a:schemeClr val="tx2"/>
                </a:solidFill>
              </a:rPr>
              <a:t>sset  Comparaison de la variable avec les résultats attendus</a:t>
            </a:r>
          </a:p>
          <a:p>
            <a:r>
              <a:rPr lang="fr-CA" sz="1600" dirty="0"/>
              <a:t>		</a:t>
            </a:r>
            <a:r>
              <a:rPr lang="fr-CA" sz="1600" dirty="0" err="1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C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.Equal</a:t>
            </a:r>
            <a:r>
              <a:rPr lang="fr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C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expected</a:t>
            </a:r>
            <a:r>
              <a:rPr lang="fr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, </a:t>
            </a:r>
            <a:r>
              <a:rPr lang="fr-C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actual</a:t>
            </a:r>
            <a:r>
              <a:rPr lang="fr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</a:t>
            </a:r>
          </a:p>
          <a:p>
            <a:r>
              <a:rPr lang="fr-CA" sz="1600" dirty="0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		</a:t>
            </a:r>
            <a:r>
              <a:rPr lang="fr-CA" sz="1600" dirty="0" err="1">
                <a:solidFill>
                  <a:schemeClr val="accent3"/>
                </a:solidFill>
                <a:latin typeface="Courier New" panose="02070309020205020404" pitchFamily="49" charset="0"/>
                <a:cs typeface="Courier New" panose="02070309020205020404" pitchFamily="49" charset="0"/>
              </a:rPr>
              <a:t>Assert</a:t>
            </a:r>
            <a:r>
              <a:rPr lang="fr-C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.True</a:t>
            </a:r>
            <a:r>
              <a:rPr lang="fr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(</a:t>
            </a:r>
            <a:r>
              <a:rPr lang="fr-C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actual</a:t>
            </a:r>
            <a:r>
              <a:rPr lang="fr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 == </a:t>
            </a:r>
            <a:r>
              <a:rPr lang="fr-CA" sz="1600" dirty="0" err="1">
                <a:latin typeface="Courier New" panose="02070309020205020404" pitchFamily="49" charset="0"/>
                <a:cs typeface="Courier New" panose="02070309020205020404" pitchFamily="49" charset="0"/>
              </a:rPr>
              <a:t>expected</a:t>
            </a:r>
            <a:r>
              <a:rPr lang="fr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); OU</a:t>
            </a:r>
          </a:p>
          <a:p>
            <a:r>
              <a:rPr lang="fr-CA" sz="1600" dirty="0">
                <a:latin typeface="Courier New" panose="02070309020205020404" pitchFamily="49" charset="0"/>
                <a:cs typeface="Courier New" panose="02070309020205020404" pitchFamily="49" charset="0"/>
              </a:rPr>
              <a:t>		etc…</a:t>
            </a:r>
            <a:endParaRPr lang="en-CA" sz="1600" dirty="0">
              <a:latin typeface="Courier New" panose="02070309020205020404" pitchFamily="49" charset="0"/>
              <a:cs typeface="Courier New" panose="02070309020205020404" pitchFamily="49" charset="0"/>
            </a:endParaRPr>
          </a:p>
          <a:p>
            <a:endParaRPr lang="en-CA" sz="1600" dirty="0"/>
          </a:p>
          <a:p>
            <a:r>
              <a:rPr lang="en-CA" sz="1600" dirty="0"/>
              <a:t>        }</a:t>
            </a:r>
          </a:p>
          <a:p>
            <a:r>
              <a:rPr lang="en-CA" sz="1600" dirty="0"/>
              <a:t>    }</a:t>
            </a:r>
          </a:p>
        </p:txBody>
      </p:sp>
      <p:pic>
        <p:nvPicPr>
          <p:cNvPr id="4" name="crane buildings">
            <a:extLst>
              <a:ext uri="{FF2B5EF4-FFF2-40B4-BE49-F238E27FC236}">
                <a16:creationId xmlns:a16="http://schemas.microsoft.com/office/drawing/2014/main" id="{A97B8D79-37C2-4FF6-AE53-8B17E56545BF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52399" y="4027396"/>
            <a:ext cx="2438400" cy="2600959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AA22C875-E1E5-4DB9-81E1-26D0B424268F}"/>
              </a:ext>
            </a:extLst>
          </p:cNvPr>
          <p:cNvSpPr/>
          <p:nvPr/>
        </p:nvSpPr>
        <p:spPr>
          <a:xfrm>
            <a:off x="2895600" y="2057400"/>
            <a:ext cx="575029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CA" sz="1400" i="1" dirty="0" err="1">
                <a:solidFill>
                  <a:schemeClr val="tx2"/>
                </a:solidFill>
                <a:latin typeface="Consolas" panose="020B0609020204030204" pitchFamily="49" charset="0"/>
              </a:rPr>
              <a:t>Attribut</a:t>
            </a:r>
            <a:r>
              <a:rPr lang="en-CA" sz="1400" i="1" dirty="0">
                <a:solidFill>
                  <a:schemeClr val="tx2"/>
                </a:solidFill>
                <a:latin typeface="Consolas" panose="020B0609020204030204" pitchFamily="49" charset="0"/>
              </a:rPr>
              <a:t> [Fact] : </a:t>
            </a:r>
            <a:r>
              <a:rPr lang="en-CA" sz="1400" i="1" dirty="0" err="1">
                <a:solidFill>
                  <a:schemeClr val="tx2"/>
                </a:solidFill>
                <a:latin typeface="Consolas" panose="020B0609020204030204" pitchFamily="49" charset="0"/>
              </a:rPr>
              <a:t>indique</a:t>
            </a:r>
            <a:r>
              <a:rPr lang="en-CA" sz="1400" i="1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CA" sz="1400" i="1" dirty="0" err="1">
                <a:solidFill>
                  <a:schemeClr val="tx2"/>
                </a:solidFill>
                <a:latin typeface="Consolas" panose="020B0609020204030204" pitchFamily="49" charset="0"/>
              </a:rPr>
              <a:t>méthode</a:t>
            </a:r>
            <a:r>
              <a:rPr lang="en-CA" sz="1400" i="1" dirty="0">
                <a:solidFill>
                  <a:schemeClr val="tx2"/>
                </a:solidFill>
                <a:latin typeface="Consolas" panose="020B0609020204030204" pitchFamily="49" charset="0"/>
              </a:rPr>
              <a:t> </a:t>
            </a:r>
            <a:r>
              <a:rPr lang="en-CA" sz="1400" i="1" dirty="0" err="1">
                <a:solidFill>
                  <a:schemeClr val="tx2"/>
                </a:solidFill>
                <a:latin typeface="Consolas" panose="020B0609020204030204" pitchFamily="49" charset="0"/>
              </a:rPr>
              <a:t>suivante</a:t>
            </a:r>
            <a:r>
              <a:rPr lang="en-CA" sz="1400" i="1" dirty="0">
                <a:solidFill>
                  <a:schemeClr val="tx2"/>
                </a:solidFill>
                <a:latin typeface="Consolas" panose="020B0609020204030204" pitchFamily="49" charset="0"/>
              </a:rPr>
              <a:t> test </a:t>
            </a:r>
            <a:r>
              <a:rPr lang="en-CA" sz="1400" i="1" dirty="0" err="1">
                <a:solidFill>
                  <a:schemeClr val="tx2"/>
                </a:solidFill>
                <a:latin typeface="Consolas" panose="020B0609020204030204" pitchFamily="49" charset="0"/>
              </a:rPr>
              <a:t>unitaire</a:t>
            </a:r>
            <a:endParaRPr lang="en-CA" sz="1400" i="1" dirty="0">
              <a:solidFill>
                <a:schemeClr val="tx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40639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22"/>
          <p:cNvSpPr>
            <a:spLocks noGrp="1"/>
          </p:cNvSpPr>
          <p:nvPr>
            <p:ph type="ctrTitle"/>
          </p:nvPr>
        </p:nvSpPr>
        <p:spPr>
          <a:xfrm>
            <a:off x="152400" y="609601"/>
            <a:ext cx="7772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1"/>
                </a:solidFill>
              </a:rPr>
              <a:t>Scénarios</a:t>
            </a:r>
            <a:r>
              <a:rPr lang="en-US" dirty="0">
                <a:solidFill>
                  <a:schemeClr val="accent1"/>
                </a:solidFill>
              </a:rPr>
              <a:t> de tests: </a:t>
            </a:r>
            <a:r>
              <a:rPr lang="en-US" dirty="0" err="1">
                <a:solidFill>
                  <a:schemeClr val="accent1"/>
                </a:solidFill>
              </a:rPr>
              <a:t>toutes</a:t>
            </a:r>
            <a:r>
              <a:rPr lang="en-US" dirty="0">
                <a:solidFill>
                  <a:schemeClr val="accent1"/>
                </a:solidFill>
              </a:rPr>
              <a:t> les </a:t>
            </a:r>
            <a:r>
              <a:rPr lang="en-US" dirty="0" err="1">
                <a:solidFill>
                  <a:schemeClr val="accent1"/>
                </a:solidFill>
              </a:rPr>
              <a:t>possibilités</a:t>
            </a:r>
            <a:endParaRPr lang="en-US" dirty="0">
              <a:solidFill>
                <a:schemeClr val="accent1"/>
              </a:solidFill>
            </a:endParaRPr>
          </a:p>
        </p:txBody>
      </p:sp>
      <p:graphicFrame>
        <p:nvGraphicFramePr>
          <p:cNvPr id="3" name="Tableau 3">
            <a:extLst>
              <a:ext uri="{FF2B5EF4-FFF2-40B4-BE49-F238E27FC236}">
                <a16:creationId xmlns:a16="http://schemas.microsoft.com/office/drawing/2014/main" id="{3EA41E7A-5096-41E3-8F25-DFE75522C7F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18856769"/>
              </p:ext>
            </p:extLst>
          </p:nvPr>
        </p:nvGraphicFramePr>
        <p:xfrm>
          <a:off x="838200" y="1752600"/>
          <a:ext cx="3390900" cy="3708400"/>
        </p:xfrm>
        <a:graphic>
          <a:graphicData uri="http://schemas.openxmlformats.org/drawingml/2006/table">
            <a:tbl>
              <a:tblPr firstRow="1" firstCol="1">
                <a:tableStyleId>{85BE263C-DBD7-4A20-BB59-AAB30ACAA65A}</a:tableStyleId>
              </a:tblPr>
              <a:tblGrid>
                <a:gridCol w="1695450">
                  <a:extLst>
                    <a:ext uri="{9D8B030D-6E8A-4147-A177-3AD203B41FA5}">
                      <a16:colId xmlns:a16="http://schemas.microsoft.com/office/drawing/2014/main" val="2880475553"/>
                    </a:ext>
                  </a:extLst>
                </a:gridCol>
                <a:gridCol w="1695450">
                  <a:extLst>
                    <a:ext uri="{9D8B030D-6E8A-4147-A177-3AD203B41FA5}">
                      <a16:colId xmlns:a16="http://schemas.microsoft.com/office/drawing/2014/main" val="3931259687"/>
                    </a:ext>
                  </a:extLst>
                </a:gridCol>
              </a:tblGrid>
              <a:tr h="927100">
                <a:tc>
                  <a:txBody>
                    <a:bodyPr/>
                    <a:lstStyle/>
                    <a:p>
                      <a:pPr algn="ctr"/>
                      <a:r>
                        <a:rPr lang="en-CA" dirty="0" err="1"/>
                        <a:t>PtsVie</a:t>
                      </a:r>
                      <a:endParaRPr lang="en-CA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r>
                        <a:rPr lang="fr-CA" dirty="0" err="1"/>
                        <a:t>PtsAttaque</a:t>
                      </a:r>
                      <a:endParaRPr lang="en-CA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40969880"/>
                  </a:ext>
                </a:extLst>
              </a:tr>
              <a:tr h="927100">
                <a:tc>
                  <a:txBody>
                    <a:bodyPr/>
                    <a:lstStyle/>
                    <a:p>
                      <a:pPr algn="ctr"/>
                      <a:r>
                        <a:rPr lang="en-CA" dirty="0" err="1"/>
                        <a:t>Supérieur</a:t>
                      </a:r>
                      <a:endParaRPr lang="en-CA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5057734"/>
                  </a:ext>
                </a:extLst>
              </a:tr>
              <a:tr h="927100"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Égal</a:t>
                      </a:r>
                      <a:endParaRPr lang="en-CA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3837279"/>
                  </a:ext>
                </a:extLst>
              </a:tr>
              <a:tr h="927100">
                <a:tc>
                  <a:txBody>
                    <a:bodyPr/>
                    <a:lstStyle/>
                    <a:p>
                      <a:pPr algn="ctr"/>
                      <a:r>
                        <a:rPr lang="fr-CA" dirty="0"/>
                        <a:t>Inférieur</a:t>
                      </a:r>
                      <a:endParaRPr lang="en-CA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CA" dirty="0"/>
                    </a:p>
                  </a:txBody>
                  <a:tcPr anchor="ctr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93688111"/>
                  </a:ext>
                </a:extLst>
              </a:tr>
            </a:tbl>
          </a:graphicData>
        </a:graphic>
      </p:graphicFrame>
      <p:pic>
        <p:nvPicPr>
          <p:cNvPr id="7" name="Image 6" descr="Une image contenant dessin&#10;&#10;Description générée automatiquement">
            <a:extLst>
              <a:ext uri="{FF2B5EF4-FFF2-40B4-BE49-F238E27FC236}">
                <a16:creationId xmlns:a16="http://schemas.microsoft.com/office/drawing/2014/main" id="{17917C8A-A28B-4691-A20A-DF86A7363550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50" y="2761603"/>
            <a:ext cx="819150" cy="821742"/>
          </a:xfrm>
          <a:prstGeom prst="rect">
            <a:avLst/>
          </a:prstGeom>
        </p:spPr>
      </p:pic>
      <p:pic>
        <p:nvPicPr>
          <p:cNvPr id="11" name="Image 10" descr="Une image contenant dessin&#10;&#10;Description générée automatiquement">
            <a:extLst>
              <a:ext uri="{FF2B5EF4-FFF2-40B4-BE49-F238E27FC236}">
                <a16:creationId xmlns:a16="http://schemas.microsoft.com/office/drawing/2014/main" id="{10611917-3497-458C-87B2-9617094AC6EC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50" y="3641158"/>
            <a:ext cx="819150" cy="821742"/>
          </a:xfrm>
          <a:prstGeom prst="rect">
            <a:avLst/>
          </a:prstGeom>
        </p:spPr>
      </p:pic>
      <p:pic>
        <p:nvPicPr>
          <p:cNvPr id="17" name="Image 16" descr="Une image contenant dessin, signe&#10;&#10;Description générée automatiquement">
            <a:extLst>
              <a:ext uri="{FF2B5EF4-FFF2-40B4-BE49-F238E27FC236}">
                <a16:creationId xmlns:a16="http://schemas.microsoft.com/office/drawing/2014/main" id="{18742C22-C708-440B-8353-060CDF06BB24}"/>
              </a:ext>
            </a:extLst>
          </p:cNvPr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67050" y="4592348"/>
            <a:ext cx="819150" cy="786956"/>
          </a:xfrm>
          <a:prstGeom prst="rect">
            <a:avLst/>
          </a:prstGeom>
        </p:spPr>
      </p:pic>
      <p:pic>
        <p:nvPicPr>
          <p:cNvPr id="8" name="construction_worker">
            <a:extLst>
              <a:ext uri="{FF2B5EF4-FFF2-40B4-BE49-F238E27FC236}">
                <a16:creationId xmlns:a16="http://schemas.microsoft.com/office/drawing/2014/main" id="{B15C2173-19EB-44D1-BD27-B5D0015F1472}"/>
              </a:ext>
            </a:extLst>
          </p:cNvPr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3200" y="2761603"/>
            <a:ext cx="2017561" cy="4181475"/>
          </a:xfrm>
          <a:prstGeom prst="rect">
            <a:avLst/>
          </a:prstGeom>
        </p:spPr>
      </p:pic>
      <p:sp>
        <p:nvSpPr>
          <p:cNvPr id="9" name="Rounded Rectangular Callout 29">
            <a:extLst>
              <a:ext uri="{FF2B5EF4-FFF2-40B4-BE49-F238E27FC236}">
                <a16:creationId xmlns:a16="http://schemas.microsoft.com/office/drawing/2014/main" id="{02BC8934-2B5F-4100-A15B-2AA74F8BF4F1}"/>
              </a:ext>
            </a:extLst>
          </p:cNvPr>
          <p:cNvSpPr/>
          <p:nvPr/>
        </p:nvSpPr>
        <p:spPr>
          <a:xfrm>
            <a:off x="4914902" y="1253928"/>
            <a:ext cx="2409823" cy="1507675"/>
          </a:xfrm>
          <a:prstGeom prst="wedgeRoundRectCallout">
            <a:avLst>
              <a:gd name="adj1" fmla="val 51125"/>
              <a:gd name="adj2" fmla="val 72551"/>
              <a:gd name="adj3" fmla="val 16667"/>
            </a:avLst>
          </a:prstGeom>
          <a:gradFill>
            <a:gsLst>
              <a:gs pos="0">
                <a:schemeClr val="accent3">
                  <a:lumMod val="60000"/>
                  <a:lumOff val="40000"/>
                </a:schemeClr>
              </a:gs>
              <a:gs pos="100000">
                <a:schemeClr val="accent3">
                  <a:lumMod val="75000"/>
                </a:schemeClr>
              </a:gs>
            </a:gsLst>
            <a:lin ang="5400000" scaled="0"/>
          </a:gradFill>
          <a:ln w="12700">
            <a:solidFill>
              <a:schemeClr val="accent3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 anchorCtr="0"/>
          <a:lstStyle/>
          <a:p>
            <a:pPr algn="ctr"/>
            <a:r>
              <a:rPr lang="en-US" sz="1600" b="1" dirty="0">
                <a:solidFill>
                  <a:schemeClr val="accent4"/>
                </a:solidFill>
              </a:rPr>
              <a:t>Avec des </a:t>
            </a:r>
            <a:r>
              <a:rPr lang="en-US" sz="2000" b="1" dirty="0">
                <a:solidFill>
                  <a:schemeClr val="accent6"/>
                </a:solidFill>
              </a:rPr>
              <a:t>DONNÉES</a:t>
            </a:r>
            <a:r>
              <a:rPr lang="en-US" sz="1600" b="1" dirty="0">
                <a:solidFill>
                  <a:schemeClr val="accent4"/>
                </a:solidFill>
              </a:rPr>
              <a:t> de test, des </a:t>
            </a:r>
            <a:r>
              <a:rPr lang="en-US" sz="2000" b="1" dirty="0">
                <a:solidFill>
                  <a:schemeClr val="accent6"/>
                </a:solidFill>
              </a:rPr>
              <a:t>VALEURS</a:t>
            </a:r>
            <a:r>
              <a:rPr lang="en-US" sz="1600" b="1" dirty="0">
                <a:solidFill>
                  <a:schemeClr val="accent4"/>
                </a:solidFill>
              </a:rPr>
              <a:t> pour </a:t>
            </a:r>
            <a:r>
              <a:rPr lang="en-US" sz="1600" b="1" dirty="0" err="1">
                <a:solidFill>
                  <a:schemeClr val="accent4"/>
                </a:solidFill>
              </a:rPr>
              <a:t>chaque</a:t>
            </a:r>
            <a:r>
              <a:rPr lang="en-US" sz="1600" b="1" dirty="0">
                <a:solidFill>
                  <a:schemeClr val="accent4"/>
                </a:solidFill>
              </a:rPr>
              <a:t> </a:t>
            </a:r>
            <a:r>
              <a:rPr lang="en-US" sz="1600" b="1" dirty="0" err="1">
                <a:solidFill>
                  <a:schemeClr val="accent4"/>
                </a:solidFill>
              </a:rPr>
              <a:t>possibilité</a:t>
            </a:r>
            <a:endParaRPr lang="en-US" sz="1600" b="1" dirty="0">
              <a:solidFill>
                <a:schemeClr val="accent4"/>
              </a:solidFill>
            </a:endParaRPr>
          </a:p>
          <a:p>
            <a:pPr algn="ctr"/>
            <a:endParaRPr lang="en-US" sz="1600" b="1" dirty="0"/>
          </a:p>
        </p:txBody>
      </p:sp>
    </p:spTree>
    <p:extLst>
      <p:ext uri="{BB962C8B-B14F-4D97-AF65-F5344CB8AC3E}">
        <p14:creationId xmlns:p14="http://schemas.microsoft.com/office/powerpoint/2010/main" val="343466530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7" presetClass="emph" presetSubtype="0" fill="remove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10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11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12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13" dur="250" autoRev="1" fill="remove"/>
                                        <p:tgtEl>
                                          <p:spTgt spid="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Title 22"/>
          <p:cNvSpPr>
            <a:spLocks noGrp="1"/>
          </p:cNvSpPr>
          <p:nvPr>
            <p:ph type="ctrTitle"/>
          </p:nvPr>
        </p:nvSpPr>
        <p:spPr>
          <a:xfrm>
            <a:off x="609600" y="609600"/>
            <a:ext cx="8534400" cy="533400"/>
          </a:xfrm>
        </p:spPr>
        <p:txBody>
          <a:bodyPr>
            <a:normAutofit fontScale="90000"/>
          </a:bodyPr>
          <a:lstStyle/>
          <a:p>
            <a:pPr algn="l"/>
            <a:r>
              <a:rPr lang="en-US" dirty="0" err="1">
                <a:solidFill>
                  <a:schemeClr val="accent2"/>
                </a:solidFill>
              </a:rPr>
              <a:t>Explorateur</a:t>
            </a:r>
            <a:r>
              <a:rPr lang="en-US" dirty="0">
                <a:solidFill>
                  <a:schemeClr val="accent2"/>
                </a:solidFill>
              </a:rPr>
              <a:t> de test VS Code: Test qui </a:t>
            </a:r>
            <a:r>
              <a:rPr lang="en-US" dirty="0" err="1">
                <a:solidFill>
                  <a:schemeClr val="accent2"/>
                </a:solidFill>
              </a:rPr>
              <a:t>échoue</a:t>
            </a:r>
            <a:endParaRPr lang="en-US" dirty="0">
              <a:solidFill>
                <a:schemeClr val="accent2"/>
              </a:solidFill>
            </a:endParaRPr>
          </a:p>
        </p:txBody>
      </p:sp>
      <p:pic>
        <p:nvPicPr>
          <p:cNvPr id="2" name="Image 1">
            <a:extLst>
              <a:ext uri="{FF2B5EF4-FFF2-40B4-BE49-F238E27FC236}">
                <a16:creationId xmlns:a16="http://schemas.microsoft.com/office/drawing/2014/main" id="{7AC7D16F-CCEE-438B-953D-475692C6DF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143000"/>
            <a:ext cx="9144000" cy="5049111"/>
          </a:xfrm>
          <a:prstGeom prst="rect">
            <a:avLst/>
          </a:prstGeom>
        </p:spPr>
      </p:pic>
      <p:sp>
        <p:nvSpPr>
          <p:cNvPr id="4" name="Rectangle : coins arrondis 3">
            <a:extLst>
              <a:ext uri="{FF2B5EF4-FFF2-40B4-BE49-F238E27FC236}">
                <a16:creationId xmlns:a16="http://schemas.microsoft.com/office/drawing/2014/main" id="{F10BE278-DD35-4528-9D0C-5260E708C338}"/>
              </a:ext>
            </a:extLst>
          </p:cNvPr>
          <p:cNvSpPr/>
          <p:nvPr/>
        </p:nvSpPr>
        <p:spPr>
          <a:xfrm>
            <a:off x="6781800" y="5105400"/>
            <a:ext cx="2362200" cy="228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7" name="Rectangle : coins arrondis 6">
            <a:extLst>
              <a:ext uri="{FF2B5EF4-FFF2-40B4-BE49-F238E27FC236}">
                <a16:creationId xmlns:a16="http://schemas.microsoft.com/office/drawing/2014/main" id="{4985C0DD-B4DE-43D4-BBAE-7C7EBB659B7E}"/>
              </a:ext>
            </a:extLst>
          </p:cNvPr>
          <p:cNvSpPr/>
          <p:nvPr/>
        </p:nvSpPr>
        <p:spPr>
          <a:xfrm>
            <a:off x="2917371" y="3886200"/>
            <a:ext cx="1676400" cy="228600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  <p:sp>
        <p:nvSpPr>
          <p:cNvPr id="8" name="Ellipse 7">
            <a:extLst>
              <a:ext uri="{FF2B5EF4-FFF2-40B4-BE49-F238E27FC236}">
                <a16:creationId xmlns:a16="http://schemas.microsoft.com/office/drawing/2014/main" id="{28A20F10-F135-4380-884F-66FDE1B45030}"/>
              </a:ext>
            </a:extLst>
          </p:cNvPr>
          <p:cNvSpPr/>
          <p:nvPr/>
        </p:nvSpPr>
        <p:spPr>
          <a:xfrm>
            <a:off x="8262258" y="3075216"/>
            <a:ext cx="228600" cy="22860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fr-FR">
              <a:noFill/>
            </a:endParaRPr>
          </a:p>
        </p:txBody>
      </p:sp>
    </p:spTree>
    <p:extLst>
      <p:ext uri="{BB962C8B-B14F-4D97-AF65-F5344CB8AC3E}">
        <p14:creationId xmlns:p14="http://schemas.microsoft.com/office/powerpoint/2010/main" val="214419893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onstruction Area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FDD146"/>
      </a:accent1>
      <a:accent2>
        <a:srgbClr val="F0821E"/>
      </a:accent2>
      <a:accent3>
        <a:srgbClr val="BC1100"/>
      </a:accent3>
      <a:accent4>
        <a:srgbClr val="FFFFFF"/>
      </a:accent4>
      <a:accent5>
        <a:srgbClr val="0071E9"/>
      </a:accent5>
      <a:accent6>
        <a:srgbClr val="00E6E9"/>
      </a:accent6>
      <a:hlink>
        <a:srgbClr val="0000FF"/>
      </a:hlink>
      <a:folHlink>
        <a:srgbClr val="800080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2_PresenterMedia.com Static Theme">
  <a:themeElements>
    <a:clrScheme name="Essential">
      <a:dk1>
        <a:srgbClr val="000000"/>
      </a:dk1>
      <a:lt1>
        <a:srgbClr val="FFFFFF"/>
      </a:lt1>
      <a:dk2>
        <a:srgbClr val="D1282E"/>
      </a:dk2>
      <a:lt2>
        <a:srgbClr val="C8C8B1"/>
      </a:lt2>
      <a:accent1>
        <a:srgbClr val="7A7A7A"/>
      </a:accent1>
      <a:accent2>
        <a:srgbClr val="F5C201"/>
      </a:accent2>
      <a:accent3>
        <a:srgbClr val="526DB0"/>
      </a:accent3>
      <a:accent4>
        <a:srgbClr val="989AAC"/>
      </a:accent4>
      <a:accent5>
        <a:srgbClr val="DC5924"/>
      </a:accent5>
      <a:accent6>
        <a:srgbClr val="B4B392"/>
      </a:accent6>
      <a:hlink>
        <a:srgbClr val="CC9900"/>
      </a:hlink>
      <a:folHlink>
        <a:srgbClr val="969696"/>
      </a:folHlink>
    </a:clrScheme>
    <a:fontScheme name="reflective ball">
      <a:majorFont>
        <a:latin typeface="Franklin Gothic Heavy"/>
        <a:ea typeface=""/>
        <a:cs typeface=""/>
      </a:majorFont>
      <a:minorFont>
        <a:latin typeface="Calibr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Thèm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FB01EB5FE688904089EF367EACDAB216" ma:contentTypeVersion="2" ma:contentTypeDescription="Crée un document." ma:contentTypeScope="" ma:versionID="2ce833a537e2109cd768d7e641d6e45e">
  <xsd:schema xmlns:xsd="http://www.w3.org/2001/XMLSchema" xmlns:xs="http://www.w3.org/2001/XMLSchema" xmlns:p="http://schemas.microsoft.com/office/2006/metadata/properties" xmlns:ns2="33c16adb-e705-41f7-929d-d0e6df3aec60" targetNamespace="http://schemas.microsoft.com/office/2006/metadata/properties" ma:root="true" ma:fieldsID="3d8d789942bab41766e6c928e5a4dd5d" ns2:_="">
    <xsd:import namespace="33c16adb-e705-41f7-929d-d0e6df3aec60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33c16adb-e705-41f7-929d-d0e6df3aec60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ype de contenu"/>
        <xsd:element ref="dc:title" minOccurs="0" maxOccurs="1" ma:index="4" ma:displayName="Titr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FF8BCCC4-5DE7-4370-9E70-FCF7B521A138}">
  <ds:schemaRefs>
    <ds:schemaRef ds:uri="http://schemas.microsoft.com/office/2006/metadata/properties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63BB8BCB-5400-4013-A03D-EACBA98D29DE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2F2B9317-D7BD-4037-A70A-0C407B249F79}"/>
</file>

<file path=docProps/app.xml><?xml version="1.0" encoding="utf-8"?>
<Properties xmlns="http://schemas.openxmlformats.org/officeDocument/2006/extended-properties" xmlns:vt="http://schemas.openxmlformats.org/officeDocument/2006/docPropsVTypes">
  <TotalTime>880</TotalTime>
  <Words>448</Words>
  <Application>Microsoft Office PowerPoint</Application>
  <PresentationFormat>Affichage à l'écran (4:3)</PresentationFormat>
  <Paragraphs>93</Paragraphs>
  <Slides>10</Slides>
  <Notes>10</Notes>
  <HiddenSlides>0</HiddenSlides>
  <MMClips>0</MMClips>
  <ScaleCrop>false</ScaleCrop>
  <HeadingPairs>
    <vt:vector size="6" baseType="variant">
      <vt:variant>
        <vt:lpstr>Polices utilisées</vt:lpstr>
      </vt:variant>
      <vt:variant>
        <vt:i4>7</vt:i4>
      </vt:variant>
      <vt:variant>
        <vt:lpstr>Thème</vt:lpstr>
      </vt:variant>
      <vt:variant>
        <vt:i4>2</vt:i4>
      </vt:variant>
      <vt:variant>
        <vt:lpstr>Titres des diapositives</vt:lpstr>
      </vt:variant>
      <vt:variant>
        <vt:i4>10</vt:i4>
      </vt:variant>
    </vt:vector>
  </HeadingPairs>
  <TitlesOfParts>
    <vt:vector size="19" baseType="lpstr">
      <vt:lpstr>Arial</vt:lpstr>
      <vt:lpstr>Calibri</vt:lpstr>
      <vt:lpstr>Consolas</vt:lpstr>
      <vt:lpstr>Courier New</vt:lpstr>
      <vt:lpstr>Franklin Gothic Heavy</vt:lpstr>
      <vt:lpstr>Impact</vt:lpstr>
      <vt:lpstr>Wingdings</vt:lpstr>
      <vt:lpstr>Office Theme</vt:lpstr>
      <vt:lpstr>2_PresenterMedia.com Static Theme</vt:lpstr>
      <vt:lpstr>Programmation Web transactionnelle</vt:lpstr>
      <vt:lpstr>Tester une application</vt:lpstr>
      <vt:lpstr>Avantages et caractéristiques des tests unitaires:</vt:lpstr>
      <vt:lpstr>Frameworks MS Test, xUnit et NUnit</vt:lpstr>
      <vt:lpstr>Standards et conventions:</vt:lpstr>
      <vt:lpstr>Créer un projet de tests unitaires MSTest/Xunit/NUnit</vt:lpstr>
      <vt:lpstr>Structure d’un test unitaire: Triple A</vt:lpstr>
      <vt:lpstr>Scénarios de tests: toutes les possibilités</vt:lpstr>
      <vt:lpstr>Explorateur de test VS Code: Test qui échoue</vt:lpstr>
      <vt:lpstr>Explorateur de test VS Code: Test qui réussi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Programmation Web transactionnelle</dc:title>
  <dc:creator>Valérie Turgeon</dc:creator>
  <cp:lastModifiedBy>Turgeon Valérie</cp:lastModifiedBy>
  <cp:revision>48</cp:revision>
  <dcterms:created xsi:type="dcterms:W3CDTF">2020-08-29T02:51:08Z</dcterms:created>
  <dcterms:modified xsi:type="dcterms:W3CDTF">2021-09-14T11:44:12Z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0x010100FB01EB5FE688904089EF367EACDAB216</vt:lpwstr>
  </property>
</Properties>
</file>